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5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8" r:id="rId3"/>
    <p:sldId id="260" r:id="rId4"/>
    <p:sldId id="263" r:id="rId5"/>
    <p:sldId id="262" r:id="rId6"/>
    <p:sldId id="264" r:id="rId7"/>
    <p:sldId id="261" r:id="rId8"/>
    <p:sldId id="265" r:id="rId9"/>
    <p:sldId id="257" r:id="rId10"/>
    <p:sldId id="258" r:id="rId11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\\CSAOT001\CONSTANCIA$\Produtos\Projetos\Eventos\Evento%20Campos%202026%2004\Material%20Perf%20A&#231;&#245;e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lneves\Downloads\fluxo_estudo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\\CSAOT001\CONSTANCIA$\Produtos\Projetos\Eventos\Evento%20Campos%202026%2004\Material%20Fluxos.xlsx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\\CSAOT001\CONSTANCIA$\Produtos\Projetos\Eventos\Evento%20Abipem%202026%2003\Ibovespa%20a.a.%20e%20SELIC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Pasta1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004A53"/>
                </a:solidFill>
                <a:latin typeface="URWGroteskSCLig" pitchFamily="2" charset="0"/>
                <a:ea typeface="+mn-ea"/>
                <a:cs typeface="Segoe UI" panose="020B0502040204020203" pitchFamily="34" charset="0"/>
              </a:defRPr>
            </a:pPr>
            <a:r>
              <a:rPr lang="pt-BR" sz="2000" b="1">
                <a:solidFill>
                  <a:srgbClr val="004A53"/>
                </a:solidFill>
                <a:latin typeface="URWGroteskSCLig" pitchFamily="2" charset="0"/>
              </a:rPr>
              <a:t>Retornos Acumulados | 2025 - 2026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004A53"/>
              </a:solidFill>
              <a:latin typeface="URWGroteskSCLig" pitchFamily="2" charset="0"/>
              <a:ea typeface="+mn-ea"/>
              <a:cs typeface="Segoe UI" panose="020B0502040204020203" pitchFamily="34" charset="0"/>
            </a:defRPr>
          </a:pPr>
          <a:endParaRPr lang="pt-BR"/>
        </a:p>
      </c:txPr>
    </c:title>
    <c:autoTitleDeleted val="0"/>
    <c:plotArea>
      <c:layout/>
      <c:lineChart>
        <c:grouping val="standard"/>
        <c:varyColors val="0"/>
        <c:ser>
          <c:idx val="3"/>
          <c:order val="0"/>
          <c:tx>
            <c:strRef>
              <c:f>'Quantum Axis'!$J$2</c:f>
              <c:strCache>
                <c:ptCount val="1"/>
                <c:pt idx="0">
                  <c:v>Ibovespa = 41,27%</c:v>
                </c:pt>
              </c:strCache>
            </c:strRef>
          </c:tx>
          <c:spPr>
            <a:ln w="38100" cap="rnd">
              <a:solidFill>
                <a:srgbClr val="004A53"/>
              </a:solidFill>
              <a:round/>
            </a:ln>
            <a:effectLst/>
          </c:spPr>
          <c:marker>
            <c:symbol val="none"/>
          </c:marker>
          <c:cat>
            <c:numRef>
              <c:f>'Quantum Axis'!$A$3:$A$1000</c:f>
              <c:numCache>
                <c:formatCode>m/d/yyyy</c:formatCode>
                <c:ptCount val="998"/>
                <c:pt idx="0">
                  <c:v>45293</c:v>
                </c:pt>
                <c:pt idx="1">
                  <c:v>45294</c:v>
                </c:pt>
                <c:pt idx="2">
                  <c:v>45295</c:v>
                </c:pt>
                <c:pt idx="3">
                  <c:v>45296</c:v>
                </c:pt>
                <c:pt idx="4">
                  <c:v>45299</c:v>
                </c:pt>
                <c:pt idx="5">
                  <c:v>45300</c:v>
                </c:pt>
                <c:pt idx="6">
                  <c:v>45301</c:v>
                </c:pt>
                <c:pt idx="7">
                  <c:v>45302</c:v>
                </c:pt>
                <c:pt idx="8">
                  <c:v>45303</c:v>
                </c:pt>
                <c:pt idx="9">
                  <c:v>45306</c:v>
                </c:pt>
                <c:pt idx="10">
                  <c:v>45307</c:v>
                </c:pt>
                <c:pt idx="11">
                  <c:v>45308</c:v>
                </c:pt>
                <c:pt idx="12">
                  <c:v>45309</c:v>
                </c:pt>
                <c:pt idx="13">
                  <c:v>45310</c:v>
                </c:pt>
                <c:pt idx="14">
                  <c:v>45313</c:v>
                </c:pt>
                <c:pt idx="15">
                  <c:v>45314</c:v>
                </c:pt>
                <c:pt idx="16">
                  <c:v>45315</c:v>
                </c:pt>
                <c:pt idx="17">
                  <c:v>45316</c:v>
                </c:pt>
                <c:pt idx="18">
                  <c:v>45317</c:v>
                </c:pt>
                <c:pt idx="19">
                  <c:v>45320</c:v>
                </c:pt>
                <c:pt idx="20">
                  <c:v>45321</c:v>
                </c:pt>
                <c:pt idx="21">
                  <c:v>45322</c:v>
                </c:pt>
                <c:pt idx="22">
                  <c:v>45323</c:v>
                </c:pt>
                <c:pt idx="23">
                  <c:v>45324</c:v>
                </c:pt>
                <c:pt idx="24">
                  <c:v>45327</c:v>
                </c:pt>
                <c:pt idx="25">
                  <c:v>45328</c:v>
                </c:pt>
                <c:pt idx="26">
                  <c:v>45329</c:v>
                </c:pt>
                <c:pt idx="27">
                  <c:v>45330</c:v>
                </c:pt>
                <c:pt idx="28">
                  <c:v>45331</c:v>
                </c:pt>
                <c:pt idx="29">
                  <c:v>45336</c:v>
                </c:pt>
                <c:pt idx="30">
                  <c:v>45337</c:v>
                </c:pt>
                <c:pt idx="31">
                  <c:v>45338</c:v>
                </c:pt>
                <c:pt idx="32">
                  <c:v>45341</c:v>
                </c:pt>
                <c:pt idx="33">
                  <c:v>45342</c:v>
                </c:pt>
                <c:pt idx="34">
                  <c:v>45343</c:v>
                </c:pt>
                <c:pt idx="35">
                  <c:v>45344</c:v>
                </c:pt>
                <c:pt idx="36">
                  <c:v>45345</c:v>
                </c:pt>
                <c:pt idx="37">
                  <c:v>45348</c:v>
                </c:pt>
                <c:pt idx="38">
                  <c:v>45349</c:v>
                </c:pt>
                <c:pt idx="39">
                  <c:v>45350</c:v>
                </c:pt>
                <c:pt idx="40">
                  <c:v>45351</c:v>
                </c:pt>
                <c:pt idx="41">
                  <c:v>45352</c:v>
                </c:pt>
                <c:pt idx="42">
                  <c:v>45355</c:v>
                </c:pt>
                <c:pt idx="43">
                  <c:v>45356</c:v>
                </c:pt>
                <c:pt idx="44">
                  <c:v>45357</c:v>
                </c:pt>
                <c:pt idx="45">
                  <c:v>45358</c:v>
                </c:pt>
                <c:pt idx="46">
                  <c:v>45359</c:v>
                </c:pt>
                <c:pt idx="47">
                  <c:v>45362</c:v>
                </c:pt>
                <c:pt idx="48">
                  <c:v>45363</c:v>
                </c:pt>
                <c:pt idx="49">
                  <c:v>45364</c:v>
                </c:pt>
                <c:pt idx="50">
                  <c:v>45365</c:v>
                </c:pt>
                <c:pt idx="51">
                  <c:v>45366</c:v>
                </c:pt>
                <c:pt idx="52">
                  <c:v>45369</c:v>
                </c:pt>
                <c:pt idx="53">
                  <c:v>45370</c:v>
                </c:pt>
                <c:pt idx="54">
                  <c:v>45371</c:v>
                </c:pt>
                <c:pt idx="55">
                  <c:v>45372</c:v>
                </c:pt>
                <c:pt idx="56">
                  <c:v>45373</c:v>
                </c:pt>
                <c:pt idx="57">
                  <c:v>45376</c:v>
                </c:pt>
                <c:pt idx="58">
                  <c:v>45377</c:v>
                </c:pt>
                <c:pt idx="59">
                  <c:v>45378</c:v>
                </c:pt>
                <c:pt idx="60">
                  <c:v>45379</c:v>
                </c:pt>
                <c:pt idx="61">
                  <c:v>45383</c:v>
                </c:pt>
                <c:pt idx="62">
                  <c:v>45384</c:v>
                </c:pt>
                <c:pt idx="63">
                  <c:v>45385</c:v>
                </c:pt>
                <c:pt idx="64">
                  <c:v>45386</c:v>
                </c:pt>
                <c:pt idx="65">
                  <c:v>45387</c:v>
                </c:pt>
                <c:pt idx="66">
                  <c:v>45390</c:v>
                </c:pt>
                <c:pt idx="67">
                  <c:v>45391</c:v>
                </c:pt>
                <c:pt idx="68">
                  <c:v>45392</c:v>
                </c:pt>
                <c:pt idx="69">
                  <c:v>45393</c:v>
                </c:pt>
                <c:pt idx="70">
                  <c:v>45394</c:v>
                </c:pt>
                <c:pt idx="71">
                  <c:v>45397</c:v>
                </c:pt>
                <c:pt idx="72">
                  <c:v>45398</c:v>
                </c:pt>
                <c:pt idx="73">
                  <c:v>45399</c:v>
                </c:pt>
                <c:pt idx="74">
                  <c:v>45400</c:v>
                </c:pt>
                <c:pt idx="75">
                  <c:v>45401</c:v>
                </c:pt>
                <c:pt idx="76">
                  <c:v>45404</c:v>
                </c:pt>
                <c:pt idx="77">
                  <c:v>45405</c:v>
                </c:pt>
                <c:pt idx="78">
                  <c:v>45406</c:v>
                </c:pt>
                <c:pt idx="79">
                  <c:v>45407</c:v>
                </c:pt>
                <c:pt idx="80">
                  <c:v>45408</c:v>
                </c:pt>
                <c:pt idx="81">
                  <c:v>45411</c:v>
                </c:pt>
                <c:pt idx="82">
                  <c:v>45412</c:v>
                </c:pt>
                <c:pt idx="83">
                  <c:v>45414</c:v>
                </c:pt>
                <c:pt idx="84">
                  <c:v>45415</c:v>
                </c:pt>
                <c:pt idx="85">
                  <c:v>45418</c:v>
                </c:pt>
                <c:pt idx="86">
                  <c:v>45419</c:v>
                </c:pt>
                <c:pt idx="87">
                  <c:v>45420</c:v>
                </c:pt>
                <c:pt idx="88">
                  <c:v>45421</c:v>
                </c:pt>
                <c:pt idx="89">
                  <c:v>45422</c:v>
                </c:pt>
                <c:pt idx="90">
                  <c:v>45425</c:v>
                </c:pt>
                <c:pt idx="91">
                  <c:v>45426</c:v>
                </c:pt>
                <c:pt idx="92">
                  <c:v>45427</c:v>
                </c:pt>
                <c:pt idx="93">
                  <c:v>45428</c:v>
                </c:pt>
                <c:pt idx="94">
                  <c:v>45429</c:v>
                </c:pt>
                <c:pt idx="95">
                  <c:v>45432</c:v>
                </c:pt>
                <c:pt idx="96">
                  <c:v>45433</c:v>
                </c:pt>
                <c:pt idx="97">
                  <c:v>45434</c:v>
                </c:pt>
                <c:pt idx="98">
                  <c:v>45435</c:v>
                </c:pt>
                <c:pt idx="99">
                  <c:v>45436</c:v>
                </c:pt>
                <c:pt idx="100">
                  <c:v>45439</c:v>
                </c:pt>
                <c:pt idx="101">
                  <c:v>45440</c:v>
                </c:pt>
                <c:pt idx="102">
                  <c:v>45441</c:v>
                </c:pt>
                <c:pt idx="103">
                  <c:v>45443</c:v>
                </c:pt>
                <c:pt idx="104">
                  <c:v>45446</c:v>
                </c:pt>
                <c:pt idx="105">
                  <c:v>45447</c:v>
                </c:pt>
                <c:pt idx="106">
                  <c:v>45448</c:v>
                </c:pt>
                <c:pt idx="107">
                  <c:v>45449</c:v>
                </c:pt>
                <c:pt idx="108">
                  <c:v>45450</c:v>
                </c:pt>
                <c:pt idx="109">
                  <c:v>45453</c:v>
                </c:pt>
                <c:pt idx="110">
                  <c:v>45454</c:v>
                </c:pt>
                <c:pt idx="111">
                  <c:v>45455</c:v>
                </c:pt>
                <c:pt idx="112">
                  <c:v>45456</c:v>
                </c:pt>
                <c:pt idx="113">
                  <c:v>45457</c:v>
                </c:pt>
                <c:pt idx="114">
                  <c:v>45460</c:v>
                </c:pt>
                <c:pt idx="115">
                  <c:v>45461</c:v>
                </c:pt>
                <c:pt idx="116">
                  <c:v>45462</c:v>
                </c:pt>
                <c:pt idx="117">
                  <c:v>45463</c:v>
                </c:pt>
                <c:pt idx="118">
                  <c:v>45464</c:v>
                </c:pt>
                <c:pt idx="119">
                  <c:v>45467</c:v>
                </c:pt>
                <c:pt idx="120">
                  <c:v>45468</c:v>
                </c:pt>
                <c:pt idx="121">
                  <c:v>45469</c:v>
                </c:pt>
                <c:pt idx="122">
                  <c:v>45470</c:v>
                </c:pt>
                <c:pt idx="123">
                  <c:v>45471</c:v>
                </c:pt>
                <c:pt idx="124">
                  <c:v>45474</c:v>
                </c:pt>
                <c:pt idx="125">
                  <c:v>45475</c:v>
                </c:pt>
                <c:pt idx="126">
                  <c:v>45476</c:v>
                </c:pt>
                <c:pt idx="127">
                  <c:v>45477</c:v>
                </c:pt>
                <c:pt idx="128">
                  <c:v>45478</c:v>
                </c:pt>
                <c:pt idx="129">
                  <c:v>45481</c:v>
                </c:pt>
                <c:pt idx="130">
                  <c:v>45482</c:v>
                </c:pt>
                <c:pt idx="131">
                  <c:v>45483</c:v>
                </c:pt>
                <c:pt idx="132">
                  <c:v>45484</c:v>
                </c:pt>
                <c:pt idx="133">
                  <c:v>45485</c:v>
                </c:pt>
                <c:pt idx="134">
                  <c:v>45488</c:v>
                </c:pt>
                <c:pt idx="135">
                  <c:v>45489</c:v>
                </c:pt>
                <c:pt idx="136">
                  <c:v>45490</c:v>
                </c:pt>
                <c:pt idx="137">
                  <c:v>45491</c:v>
                </c:pt>
                <c:pt idx="138">
                  <c:v>45492</c:v>
                </c:pt>
                <c:pt idx="139">
                  <c:v>45495</c:v>
                </c:pt>
                <c:pt idx="140">
                  <c:v>45496</c:v>
                </c:pt>
                <c:pt idx="141">
                  <c:v>45497</c:v>
                </c:pt>
                <c:pt idx="142">
                  <c:v>45498</c:v>
                </c:pt>
                <c:pt idx="143">
                  <c:v>45499</c:v>
                </c:pt>
                <c:pt idx="144">
                  <c:v>45502</c:v>
                </c:pt>
                <c:pt idx="145">
                  <c:v>45503</c:v>
                </c:pt>
                <c:pt idx="146">
                  <c:v>45504</c:v>
                </c:pt>
                <c:pt idx="147">
                  <c:v>45505</c:v>
                </c:pt>
                <c:pt idx="148">
                  <c:v>45506</c:v>
                </c:pt>
                <c:pt idx="149">
                  <c:v>45509</c:v>
                </c:pt>
                <c:pt idx="150">
                  <c:v>45510</c:v>
                </c:pt>
                <c:pt idx="151">
                  <c:v>45511</c:v>
                </c:pt>
                <c:pt idx="152">
                  <c:v>45512</c:v>
                </c:pt>
                <c:pt idx="153">
                  <c:v>45513</c:v>
                </c:pt>
                <c:pt idx="154">
                  <c:v>45516</c:v>
                </c:pt>
                <c:pt idx="155">
                  <c:v>45517</c:v>
                </c:pt>
                <c:pt idx="156">
                  <c:v>45518</c:v>
                </c:pt>
                <c:pt idx="157">
                  <c:v>45519</c:v>
                </c:pt>
                <c:pt idx="158">
                  <c:v>45520</c:v>
                </c:pt>
                <c:pt idx="159">
                  <c:v>45523</c:v>
                </c:pt>
                <c:pt idx="160">
                  <c:v>45524</c:v>
                </c:pt>
                <c:pt idx="161">
                  <c:v>45525</c:v>
                </c:pt>
                <c:pt idx="162">
                  <c:v>45526</c:v>
                </c:pt>
                <c:pt idx="163">
                  <c:v>45527</c:v>
                </c:pt>
                <c:pt idx="164">
                  <c:v>45530</c:v>
                </c:pt>
                <c:pt idx="165">
                  <c:v>45531</c:v>
                </c:pt>
                <c:pt idx="166">
                  <c:v>45532</c:v>
                </c:pt>
                <c:pt idx="167">
                  <c:v>45533</c:v>
                </c:pt>
                <c:pt idx="168">
                  <c:v>45534</c:v>
                </c:pt>
                <c:pt idx="169">
                  <c:v>45537</c:v>
                </c:pt>
                <c:pt idx="170">
                  <c:v>45538</c:v>
                </c:pt>
                <c:pt idx="171">
                  <c:v>45539</c:v>
                </c:pt>
                <c:pt idx="172">
                  <c:v>45540</c:v>
                </c:pt>
                <c:pt idx="173">
                  <c:v>45541</c:v>
                </c:pt>
                <c:pt idx="174">
                  <c:v>45544</c:v>
                </c:pt>
                <c:pt idx="175">
                  <c:v>45545</c:v>
                </c:pt>
                <c:pt idx="176">
                  <c:v>45546</c:v>
                </c:pt>
                <c:pt idx="177">
                  <c:v>45547</c:v>
                </c:pt>
                <c:pt idx="178">
                  <c:v>45548</c:v>
                </c:pt>
                <c:pt idx="179">
                  <c:v>45551</c:v>
                </c:pt>
                <c:pt idx="180">
                  <c:v>45552</c:v>
                </c:pt>
                <c:pt idx="181">
                  <c:v>45553</c:v>
                </c:pt>
                <c:pt idx="182">
                  <c:v>45554</c:v>
                </c:pt>
                <c:pt idx="183">
                  <c:v>45555</c:v>
                </c:pt>
                <c:pt idx="184">
                  <c:v>45558</c:v>
                </c:pt>
                <c:pt idx="185">
                  <c:v>45559</c:v>
                </c:pt>
                <c:pt idx="186">
                  <c:v>45560</c:v>
                </c:pt>
                <c:pt idx="187">
                  <c:v>45561</c:v>
                </c:pt>
                <c:pt idx="188">
                  <c:v>45562</c:v>
                </c:pt>
                <c:pt idx="189">
                  <c:v>45565</c:v>
                </c:pt>
                <c:pt idx="190">
                  <c:v>45566</c:v>
                </c:pt>
                <c:pt idx="191">
                  <c:v>45567</c:v>
                </c:pt>
                <c:pt idx="192">
                  <c:v>45568</c:v>
                </c:pt>
                <c:pt idx="193">
                  <c:v>45569</c:v>
                </c:pt>
                <c:pt idx="194">
                  <c:v>45572</c:v>
                </c:pt>
                <c:pt idx="195">
                  <c:v>45573</c:v>
                </c:pt>
                <c:pt idx="196">
                  <c:v>45574</c:v>
                </c:pt>
                <c:pt idx="197">
                  <c:v>45575</c:v>
                </c:pt>
                <c:pt idx="198">
                  <c:v>45576</c:v>
                </c:pt>
                <c:pt idx="199">
                  <c:v>45579</c:v>
                </c:pt>
                <c:pt idx="200">
                  <c:v>45580</c:v>
                </c:pt>
                <c:pt idx="201">
                  <c:v>45581</c:v>
                </c:pt>
                <c:pt idx="202">
                  <c:v>45582</c:v>
                </c:pt>
                <c:pt idx="203">
                  <c:v>45583</c:v>
                </c:pt>
                <c:pt idx="204">
                  <c:v>45586</c:v>
                </c:pt>
                <c:pt idx="205">
                  <c:v>45587</c:v>
                </c:pt>
                <c:pt idx="206">
                  <c:v>45588</c:v>
                </c:pt>
                <c:pt idx="207">
                  <c:v>45589</c:v>
                </c:pt>
                <c:pt idx="208">
                  <c:v>45590</c:v>
                </c:pt>
                <c:pt idx="209">
                  <c:v>45593</c:v>
                </c:pt>
                <c:pt idx="210">
                  <c:v>45594</c:v>
                </c:pt>
                <c:pt idx="211">
                  <c:v>45595</c:v>
                </c:pt>
                <c:pt idx="212">
                  <c:v>45596</c:v>
                </c:pt>
                <c:pt idx="213">
                  <c:v>45597</c:v>
                </c:pt>
                <c:pt idx="214">
                  <c:v>45600</c:v>
                </c:pt>
                <c:pt idx="215">
                  <c:v>45601</c:v>
                </c:pt>
                <c:pt idx="216">
                  <c:v>45602</c:v>
                </c:pt>
                <c:pt idx="217">
                  <c:v>45603</c:v>
                </c:pt>
                <c:pt idx="218">
                  <c:v>45604</c:v>
                </c:pt>
                <c:pt idx="219">
                  <c:v>45607</c:v>
                </c:pt>
                <c:pt idx="220">
                  <c:v>45608</c:v>
                </c:pt>
                <c:pt idx="221">
                  <c:v>45609</c:v>
                </c:pt>
                <c:pt idx="222">
                  <c:v>45610</c:v>
                </c:pt>
                <c:pt idx="223">
                  <c:v>45614</c:v>
                </c:pt>
                <c:pt idx="224">
                  <c:v>45615</c:v>
                </c:pt>
                <c:pt idx="225">
                  <c:v>45617</c:v>
                </c:pt>
                <c:pt idx="226">
                  <c:v>45618</c:v>
                </c:pt>
                <c:pt idx="227">
                  <c:v>45621</c:v>
                </c:pt>
                <c:pt idx="228">
                  <c:v>45622</c:v>
                </c:pt>
                <c:pt idx="229">
                  <c:v>45623</c:v>
                </c:pt>
                <c:pt idx="230">
                  <c:v>45624</c:v>
                </c:pt>
                <c:pt idx="231">
                  <c:v>45625</c:v>
                </c:pt>
                <c:pt idx="232">
                  <c:v>45628</c:v>
                </c:pt>
                <c:pt idx="233">
                  <c:v>45629</c:v>
                </c:pt>
                <c:pt idx="234">
                  <c:v>45630</c:v>
                </c:pt>
                <c:pt idx="235">
                  <c:v>45631</c:v>
                </c:pt>
                <c:pt idx="236">
                  <c:v>45632</c:v>
                </c:pt>
                <c:pt idx="237">
                  <c:v>45635</c:v>
                </c:pt>
                <c:pt idx="238">
                  <c:v>45636</c:v>
                </c:pt>
                <c:pt idx="239">
                  <c:v>45637</c:v>
                </c:pt>
                <c:pt idx="240">
                  <c:v>45638</c:v>
                </c:pt>
                <c:pt idx="241">
                  <c:v>45639</c:v>
                </c:pt>
                <c:pt idx="242">
                  <c:v>45642</c:v>
                </c:pt>
                <c:pt idx="243">
                  <c:v>45643</c:v>
                </c:pt>
                <c:pt idx="244">
                  <c:v>45644</c:v>
                </c:pt>
                <c:pt idx="245">
                  <c:v>45645</c:v>
                </c:pt>
                <c:pt idx="246">
                  <c:v>45646</c:v>
                </c:pt>
                <c:pt idx="247">
                  <c:v>45649</c:v>
                </c:pt>
                <c:pt idx="248">
                  <c:v>45652</c:v>
                </c:pt>
                <c:pt idx="249">
                  <c:v>45653</c:v>
                </c:pt>
                <c:pt idx="250">
                  <c:v>45656</c:v>
                </c:pt>
                <c:pt idx="251">
                  <c:v>45659</c:v>
                </c:pt>
                <c:pt idx="252">
                  <c:v>45660</c:v>
                </c:pt>
                <c:pt idx="253">
                  <c:v>45663</c:v>
                </c:pt>
                <c:pt idx="254">
                  <c:v>45664</c:v>
                </c:pt>
                <c:pt idx="255">
                  <c:v>45665</c:v>
                </c:pt>
                <c:pt idx="256">
                  <c:v>45666</c:v>
                </c:pt>
                <c:pt idx="257">
                  <c:v>45667</c:v>
                </c:pt>
                <c:pt idx="258">
                  <c:v>45670</c:v>
                </c:pt>
                <c:pt idx="259">
                  <c:v>45671</c:v>
                </c:pt>
                <c:pt idx="260">
                  <c:v>45672</c:v>
                </c:pt>
                <c:pt idx="261">
                  <c:v>45673</c:v>
                </c:pt>
                <c:pt idx="262">
                  <c:v>45674</c:v>
                </c:pt>
                <c:pt idx="263">
                  <c:v>45677</c:v>
                </c:pt>
                <c:pt idx="264">
                  <c:v>45678</c:v>
                </c:pt>
                <c:pt idx="265">
                  <c:v>45679</c:v>
                </c:pt>
                <c:pt idx="266">
                  <c:v>45680</c:v>
                </c:pt>
                <c:pt idx="267">
                  <c:v>45681</c:v>
                </c:pt>
                <c:pt idx="268">
                  <c:v>45684</c:v>
                </c:pt>
                <c:pt idx="269">
                  <c:v>45685</c:v>
                </c:pt>
                <c:pt idx="270">
                  <c:v>45686</c:v>
                </c:pt>
                <c:pt idx="271">
                  <c:v>45687</c:v>
                </c:pt>
                <c:pt idx="272">
                  <c:v>45688</c:v>
                </c:pt>
                <c:pt idx="273">
                  <c:v>45691</c:v>
                </c:pt>
                <c:pt idx="274">
                  <c:v>45692</c:v>
                </c:pt>
                <c:pt idx="275">
                  <c:v>45693</c:v>
                </c:pt>
                <c:pt idx="276">
                  <c:v>45694</c:v>
                </c:pt>
                <c:pt idx="277">
                  <c:v>45695</c:v>
                </c:pt>
                <c:pt idx="278">
                  <c:v>45698</c:v>
                </c:pt>
                <c:pt idx="279">
                  <c:v>45699</c:v>
                </c:pt>
                <c:pt idx="280">
                  <c:v>45700</c:v>
                </c:pt>
                <c:pt idx="281">
                  <c:v>45701</c:v>
                </c:pt>
                <c:pt idx="282">
                  <c:v>45702</c:v>
                </c:pt>
                <c:pt idx="283">
                  <c:v>45705</c:v>
                </c:pt>
                <c:pt idx="284">
                  <c:v>45706</c:v>
                </c:pt>
                <c:pt idx="285">
                  <c:v>45707</c:v>
                </c:pt>
                <c:pt idx="286">
                  <c:v>45708</c:v>
                </c:pt>
                <c:pt idx="287">
                  <c:v>45709</c:v>
                </c:pt>
                <c:pt idx="288">
                  <c:v>45712</c:v>
                </c:pt>
                <c:pt idx="289">
                  <c:v>45713</c:v>
                </c:pt>
                <c:pt idx="290">
                  <c:v>45714</c:v>
                </c:pt>
                <c:pt idx="291">
                  <c:v>45715</c:v>
                </c:pt>
                <c:pt idx="292">
                  <c:v>45716</c:v>
                </c:pt>
                <c:pt idx="293">
                  <c:v>45721</c:v>
                </c:pt>
                <c:pt idx="294">
                  <c:v>45722</c:v>
                </c:pt>
                <c:pt idx="295">
                  <c:v>45723</c:v>
                </c:pt>
                <c:pt idx="296">
                  <c:v>45726</c:v>
                </c:pt>
                <c:pt idx="297">
                  <c:v>45727</c:v>
                </c:pt>
                <c:pt idx="298">
                  <c:v>45728</c:v>
                </c:pt>
                <c:pt idx="299">
                  <c:v>45729</c:v>
                </c:pt>
                <c:pt idx="300">
                  <c:v>45730</c:v>
                </c:pt>
                <c:pt idx="301">
                  <c:v>45733</c:v>
                </c:pt>
                <c:pt idx="302">
                  <c:v>45734</c:v>
                </c:pt>
                <c:pt idx="303">
                  <c:v>45735</c:v>
                </c:pt>
                <c:pt idx="304">
                  <c:v>45736</c:v>
                </c:pt>
                <c:pt idx="305">
                  <c:v>45737</c:v>
                </c:pt>
                <c:pt idx="306">
                  <c:v>45740</c:v>
                </c:pt>
                <c:pt idx="307">
                  <c:v>45741</c:v>
                </c:pt>
                <c:pt idx="308">
                  <c:v>45742</c:v>
                </c:pt>
                <c:pt idx="309">
                  <c:v>45743</c:v>
                </c:pt>
                <c:pt idx="310">
                  <c:v>45744</c:v>
                </c:pt>
                <c:pt idx="311">
                  <c:v>45747</c:v>
                </c:pt>
                <c:pt idx="312">
                  <c:v>45748</c:v>
                </c:pt>
                <c:pt idx="313">
                  <c:v>45749</c:v>
                </c:pt>
                <c:pt idx="314">
                  <c:v>45750</c:v>
                </c:pt>
                <c:pt idx="315">
                  <c:v>45751</c:v>
                </c:pt>
                <c:pt idx="316">
                  <c:v>45754</c:v>
                </c:pt>
                <c:pt idx="317">
                  <c:v>45755</c:v>
                </c:pt>
                <c:pt idx="318">
                  <c:v>45756</c:v>
                </c:pt>
                <c:pt idx="319">
                  <c:v>45757</c:v>
                </c:pt>
                <c:pt idx="320">
                  <c:v>45758</c:v>
                </c:pt>
                <c:pt idx="321">
                  <c:v>45761</c:v>
                </c:pt>
                <c:pt idx="322">
                  <c:v>45762</c:v>
                </c:pt>
                <c:pt idx="323">
                  <c:v>45763</c:v>
                </c:pt>
                <c:pt idx="324">
                  <c:v>45764</c:v>
                </c:pt>
                <c:pt idx="325">
                  <c:v>45769</c:v>
                </c:pt>
                <c:pt idx="326">
                  <c:v>45770</c:v>
                </c:pt>
                <c:pt idx="327">
                  <c:v>45771</c:v>
                </c:pt>
                <c:pt idx="328">
                  <c:v>45772</c:v>
                </c:pt>
                <c:pt idx="329">
                  <c:v>45775</c:v>
                </c:pt>
                <c:pt idx="330">
                  <c:v>45776</c:v>
                </c:pt>
                <c:pt idx="331">
                  <c:v>45777</c:v>
                </c:pt>
                <c:pt idx="332">
                  <c:v>45779</c:v>
                </c:pt>
                <c:pt idx="333">
                  <c:v>45782</c:v>
                </c:pt>
                <c:pt idx="334">
                  <c:v>45783</c:v>
                </c:pt>
                <c:pt idx="335">
                  <c:v>45784</c:v>
                </c:pt>
                <c:pt idx="336">
                  <c:v>45785</c:v>
                </c:pt>
                <c:pt idx="337">
                  <c:v>45786</c:v>
                </c:pt>
                <c:pt idx="338">
                  <c:v>45789</c:v>
                </c:pt>
                <c:pt idx="339">
                  <c:v>45790</c:v>
                </c:pt>
                <c:pt idx="340">
                  <c:v>45791</c:v>
                </c:pt>
                <c:pt idx="341">
                  <c:v>45792</c:v>
                </c:pt>
                <c:pt idx="342">
                  <c:v>45793</c:v>
                </c:pt>
                <c:pt idx="343">
                  <c:v>45796</c:v>
                </c:pt>
                <c:pt idx="344">
                  <c:v>45797</c:v>
                </c:pt>
                <c:pt idx="345">
                  <c:v>45798</c:v>
                </c:pt>
                <c:pt idx="346">
                  <c:v>45799</c:v>
                </c:pt>
                <c:pt idx="347">
                  <c:v>45800</c:v>
                </c:pt>
                <c:pt idx="348">
                  <c:v>45803</c:v>
                </c:pt>
                <c:pt idx="349">
                  <c:v>45804</c:v>
                </c:pt>
                <c:pt idx="350">
                  <c:v>45805</c:v>
                </c:pt>
                <c:pt idx="351">
                  <c:v>45806</c:v>
                </c:pt>
                <c:pt idx="352">
                  <c:v>45807</c:v>
                </c:pt>
                <c:pt idx="353">
                  <c:v>45810</c:v>
                </c:pt>
                <c:pt idx="354">
                  <c:v>45811</c:v>
                </c:pt>
                <c:pt idx="355">
                  <c:v>45812</c:v>
                </c:pt>
                <c:pt idx="356">
                  <c:v>45813</c:v>
                </c:pt>
                <c:pt idx="357">
                  <c:v>45814</c:v>
                </c:pt>
                <c:pt idx="358">
                  <c:v>45817</c:v>
                </c:pt>
                <c:pt idx="359">
                  <c:v>45818</c:v>
                </c:pt>
                <c:pt idx="360">
                  <c:v>45819</c:v>
                </c:pt>
                <c:pt idx="361">
                  <c:v>45820</c:v>
                </c:pt>
                <c:pt idx="362">
                  <c:v>45821</c:v>
                </c:pt>
                <c:pt idx="363">
                  <c:v>45824</c:v>
                </c:pt>
                <c:pt idx="364">
                  <c:v>45825</c:v>
                </c:pt>
                <c:pt idx="365">
                  <c:v>45826</c:v>
                </c:pt>
                <c:pt idx="366">
                  <c:v>45828</c:v>
                </c:pt>
                <c:pt idx="367">
                  <c:v>45831</c:v>
                </c:pt>
                <c:pt idx="368">
                  <c:v>45832</c:v>
                </c:pt>
                <c:pt idx="369">
                  <c:v>45833</c:v>
                </c:pt>
                <c:pt idx="370">
                  <c:v>45834</c:v>
                </c:pt>
                <c:pt idx="371">
                  <c:v>45835</c:v>
                </c:pt>
                <c:pt idx="372">
                  <c:v>45838</c:v>
                </c:pt>
                <c:pt idx="373">
                  <c:v>45839</c:v>
                </c:pt>
                <c:pt idx="374">
                  <c:v>45840</c:v>
                </c:pt>
                <c:pt idx="375">
                  <c:v>45841</c:v>
                </c:pt>
                <c:pt idx="376">
                  <c:v>45842</c:v>
                </c:pt>
                <c:pt idx="377">
                  <c:v>45845</c:v>
                </c:pt>
                <c:pt idx="378">
                  <c:v>45846</c:v>
                </c:pt>
                <c:pt idx="379">
                  <c:v>45847</c:v>
                </c:pt>
                <c:pt idx="380">
                  <c:v>45848</c:v>
                </c:pt>
                <c:pt idx="381">
                  <c:v>45849</c:v>
                </c:pt>
                <c:pt idx="382">
                  <c:v>45852</c:v>
                </c:pt>
                <c:pt idx="383">
                  <c:v>45853</c:v>
                </c:pt>
                <c:pt idx="384">
                  <c:v>45854</c:v>
                </c:pt>
                <c:pt idx="385">
                  <c:v>45855</c:v>
                </c:pt>
                <c:pt idx="386">
                  <c:v>45856</c:v>
                </c:pt>
                <c:pt idx="387">
                  <c:v>45859</c:v>
                </c:pt>
                <c:pt idx="388">
                  <c:v>45860</c:v>
                </c:pt>
                <c:pt idx="389">
                  <c:v>45861</c:v>
                </c:pt>
                <c:pt idx="390">
                  <c:v>45862</c:v>
                </c:pt>
                <c:pt idx="391">
                  <c:v>45863</c:v>
                </c:pt>
                <c:pt idx="392">
                  <c:v>45866</c:v>
                </c:pt>
                <c:pt idx="393">
                  <c:v>45867</c:v>
                </c:pt>
                <c:pt idx="394">
                  <c:v>45868</c:v>
                </c:pt>
                <c:pt idx="395">
                  <c:v>45869</c:v>
                </c:pt>
                <c:pt idx="396">
                  <c:v>45870</c:v>
                </c:pt>
                <c:pt idx="397">
                  <c:v>45873</c:v>
                </c:pt>
                <c:pt idx="398">
                  <c:v>45874</c:v>
                </c:pt>
                <c:pt idx="399">
                  <c:v>45875</c:v>
                </c:pt>
                <c:pt idx="400">
                  <c:v>45876</c:v>
                </c:pt>
                <c:pt idx="401">
                  <c:v>45877</c:v>
                </c:pt>
                <c:pt idx="402">
                  <c:v>45880</c:v>
                </c:pt>
                <c:pt idx="403">
                  <c:v>45881</c:v>
                </c:pt>
                <c:pt idx="404">
                  <c:v>45882</c:v>
                </c:pt>
                <c:pt idx="405">
                  <c:v>45883</c:v>
                </c:pt>
                <c:pt idx="406">
                  <c:v>45884</c:v>
                </c:pt>
                <c:pt idx="407">
                  <c:v>45887</c:v>
                </c:pt>
                <c:pt idx="408">
                  <c:v>45888</c:v>
                </c:pt>
                <c:pt idx="409">
                  <c:v>45889</c:v>
                </c:pt>
                <c:pt idx="410">
                  <c:v>45890</c:v>
                </c:pt>
                <c:pt idx="411">
                  <c:v>45891</c:v>
                </c:pt>
                <c:pt idx="412">
                  <c:v>45894</c:v>
                </c:pt>
                <c:pt idx="413">
                  <c:v>45895</c:v>
                </c:pt>
                <c:pt idx="414">
                  <c:v>45896</c:v>
                </c:pt>
                <c:pt idx="415">
                  <c:v>45897</c:v>
                </c:pt>
                <c:pt idx="416">
                  <c:v>45898</c:v>
                </c:pt>
                <c:pt idx="417">
                  <c:v>45901</c:v>
                </c:pt>
                <c:pt idx="418">
                  <c:v>45902</c:v>
                </c:pt>
                <c:pt idx="419">
                  <c:v>45903</c:v>
                </c:pt>
                <c:pt idx="420">
                  <c:v>45904</c:v>
                </c:pt>
                <c:pt idx="421">
                  <c:v>45905</c:v>
                </c:pt>
                <c:pt idx="422">
                  <c:v>45908</c:v>
                </c:pt>
                <c:pt idx="423">
                  <c:v>45909</c:v>
                </c:pt>
                <c:pt idx="424">
                  <c:v>45910</c:v>
                </c:pt>
                <c:pt idx="425">
                  <c:v>45911</c:v>
                </c:pt>
                <c:pt idx="426">
                  <c:v>45912</c:v>
                </c:pt>
                <c:pt idx="427">
                  <c:v>45915</c:v>
                </c:pt>
                <c:pt idx="428">
                  <c:v>45916</c:v>
                </c:pt>
                <c:pt idx="429">
                  <c:v>45917</c:v>
                </c:pt>
                <c:pt idx="430">
                  <c:v>45918</c:v>
                </c:pt>
                <c:pt idx="431">
                  <c:v>45919</c:v>
                </c:pt>
                <c:pt idx="432">
                  <c:v>45922</c:v>
                </c:pt>
                <c:pt idx="433">
                  <c:v>45923</c:v>
                </c:pt>
                <c:pt idx="434">
                  <c:v>45924</c:v>
                </c:pt>
                <c:pt idx="435">
                  <c:v>45925</c:v>
                </c:pt>
                <c:pt idx="436">
                  <c:v>45926</c:v>
                </c:pt>
                <c:pt idx="437">
                  <c:v>45929</c:v>
                </c:pt>
                <c:pt idx="438">
                  <c:v>45930</c:v>
                </c:pt>
                <c:pt idx="439">
                  <c:v>45931</c:v>
                </c:pt>
                <c:pt idx="440">
                  <c:v>45932</c:v>
                </c:pt>
                <c:pt idx="441">
                  <c:v>45933</c:v>
                </c:pt>
                <c:pt idx="442">
                  <c:v>45936</c:v>
                </c:pt>
                <c:pt idx="443">
                  <c:v>45937</c:v>
                </c:pt>
                <c:pt idx="444">
                  <c:v>45938</c:v>
                </c:pt>
                <c:pt idx="445">
                  <c:v>45939</c:v>
                </c:pt>
                <c:pt idx="446">
                  <c:v>45940</c:v>
                </c:pt>
                <c:pt idx="447">
                  <c:v>45943</c:v>
                </c:pt>
                <c:pt idx="448">
                  <c:v>45944</c:v>
                </c:pt>
                <c:pt idx="449">
                  <c:v>45945</c:v>
                </c:pt>
                <c:pt idx="450">
                  <c:v>45946</c:v>
                </c:pt>
                <c:pt idx="451">
                  <c:v>45947</c:v>
                </c:pt>
                <c:pt idx="452">
                  <c:v>45950</c:v>
                </c:pt>
                <c:pt idx="453">
                  <c:v>45951</c:v>
                </c:pt>
                <c:pt idx="454">
                  <c:v>45952</c:v>
                </c:pt>
                <c:pt idx="455">
                  <c:v>45953</c:v>
                </c:pt>
                <c:pt idx="456">
                  <c:v>45954</c:v>
                </c:pt>
                <c:pt idx="457">
                  <c:v>45957</c:v>
                </c:pt>
                <c:pt idx="458">
                  <c:v>45958</c:v>
                </c:pt>
                <c:pt idx="459">
                  <c:v>45959</c:v>
                </c:pt>
                <c:pt idx="460">
                  <c:v>45960</c:v>
                </c:pt>
                <c:pt idx="461">
                  <c:v>45961</c:v>
                </c:pt>
                <c:pt idx="462">
                  <c:v>45964</c:v>
                </c:pt>
                <c:pt idx="463">
                  <c:v>45965</c:v>
                </c:pt>
                <c:pt idx="464">
                  <c:v>45966</c:v>
                </c:pt>
                <c:pt idx="465">
                  <c:v>45967</c:v>
                </c:pt>
                <c:pt idx="466">
                  <c:v>45968</c:v>
                </c:pt>
                <c:pt idx="467">
                  <c:v>45971</c:v>
                </c:pt>
                <c:pt idx="468">
                  <c:v>45972</c:v>
                </c:pt>
                <c:pt idx="469">
                  <c:v>45973</c:v>
                </c:pt>
                <c:pt idx="470">
                  <c:v>45974</c:v>
                </c:pt>
                <c:pt idx="471">
                  <c:v>45975</c:v>
                </c:pt>
                <c:pt idx="472">
                  <c:v>45978</c:v>
                </c:pt>
                <c:pt idx="473">
                  <c:v>45979</c:v>
                </c:pt>
                <c:pt idx="474">
                  <c:v>45980</c:v>
                </c:pt>
                <c:pt idx="475">
                  <c:v>45982</c:v>
                </c:pt>
                <c:pt idx="476">
                  <c:v>45985</c:v>
                </c:pt>
                <c:pt idx="477">
                  <c:v>45986</c:v>
                </c:pt>
                <c:pt idx="478">
                  <c:v>45987</c:v>
                </c:pt>
                <c:pt idx="479">
                  <c:v>45988</c:v>
                </c:pt>
                <c:pt idx="480">
                  <c:v>45989</c:v>
                </c:pt>
                <c:pt idx="481">
                  <c:v>45992</c:v>
                </c:pt>
                <c:pt idx="482">
                  <c:v>45993</c:v>
                </c:pt>
                <c:pt idx="483">
                  <c:v>45994</c:v>
                </c:pt>
                <c:pt idx="484">
                  <c:v>45995</c:v>
                </c:pt>
                <c:pt idx="485">
                  <c:v>45996</c:v>
                </c:pt>
                <c:pt idx="486">
                  <c:v>45999</c:v>
                </c:pt>
                <c:pt idx="487">
                  <c:v>46000</c:v>
                </c:pt>
                <c:pt idx="488">
                  <c:v>46001</c:v>
                </c:pt>
                <c:pt idx="489">
                  <c:v>46002</c:v>
                </c:pt>
                <c:pt idx="490">
                  <c:v>46003</c:v>
                </c:pt>
                <c:pt idx="491">
                  <c:v>46006</c:v>
                </c:pt>
                <c:pt idx="492">
                  <c:v>46007</c:v>
                </c:pt>
                <c:pt idx="493">
                  <c:v>46008</c:v>
                </c:pt>
                <c:pt idx="494">
                  <c:v>46009</c:v>
                </c:pt>
                <c:pt idx="495">
                  <c:v>46010</c:v>
                </c:pt>
                <c:pt idx="496">
                  <c:v>46013</c:v>
                </c:pt>
                <c:pt idx="497">
                  <c:v>46014</c:v>
                </c:pt>
                <c:pt idx="498">
                  <c:v>46017</c:v>
                </c:pt>
                <c:pt idx="499">
                  <c:v>46020</c:v>
                </c:pt>
                <c:pt idx="500">
                  <c:v>46021</c:v>
                </c:pt>
                <c:pt idx="501">
                  <c:v>46024</c:v>
                </c:pt>
                <c:pt idx="502">
                  <c:v>46027</c:v>
                </c:pt>
                <c:pt idx="503">
                  <c:v>46028</c:v>
                </c:pt>
                <c:pt idx="504">
                  <c:v>46029</c:v>
                </c:pt>
                <c:pt idx="505">
                  <c:v>46030</c:v>
                </c:pt>
                <c:pt idx="506">
                  <c:v>46031</c:v>
                </c:pt>
                <c:pt idx="507">
                  <c:v>46034</c:v>
                </c:pt>
                <c:pt idx="508">
                  <c:v>46035</c:v>
                </c:pt>
                <c:pt idx="509">
                  <c:v>46036</c:v>
                </c:pt>
                <c:pt idx="510">
                  <c:v>46037</c:v>
                </c:pt>
                <c:pt idx="511">
                  <c:v>46038</c:v>
                </c:pt>
                <c:pt idx="512">
                  <c:v>46041</c:v>
                </c:pt>
                <c:pt idx="513">
                  <c:v>46042</c:v>
                </c:pt>
                <c:pt idx="514">
                  <c:v>46043</c:v>
                </c:pt>
                <c:pt idx="515">
                  <c:v>46044</c:v>
                </c:pt>
                <c:pt idx="516">
                  <c:v>46045</c:v>
                </c:pt>
                <c:pt idx="517">
                  <c:v>46048</c:v>
                </c:pt>
                <c:pt idx="518">
                  <c:v>46049</c:v>
                </c:pt>
                <c:pt idx="519">
                  <c:v>46050</c:v>
                </c:pt>
                <c:pt idx="520">
                  <c:v>46051</c:v>
                </c:pt>
                <c:pt idx="521">
                  <c:v>46052</c:v>
                </c:pt>
                <c:pt idx="522">
                  <c:v>46055</c:v>
                </c:pt>
                <c:pt idx="523">
                  <c:v>46056</c:v>
                </c:pt>
                <c:pt idx="524">
                  <c:v>46057</c:v>
                </c:pt>
                <c:pt idx="525">
                  <c:v>46058</c:v>
                </c:pt>
                <c:pt idx="526">
                  <c:v>46059</c:v>
                </c:pt>
                <c:pt idx="527">
                  <c:v>46062</c:v>
                </c:pt>
                <c:pt idx="528">
                  <c:v>46063</c:v>
                </c:pt>
                <c:pt idx="529">
                  <c:v>46064</c:v>
                </c:pt>
                <c:pt idx="530">
                  <c:v>46065</c:v>
                </c:pt>
                <c:pt idx="531">
                  <c:v>46066</c:v>
                </c:pt>
                <c:pt idx="532">
                  <c:v>46071</c:v>
                </c:pt>
                <c:pt idx="533">
                  <c:v>46072</c:v>
                </c:pt>
                <c:pt idx="534">
                  <c:v>46073</c:v>
                </c:pt>
                <c:pt idx="535">
                  <c:v>46076</c:v>
                </c:pt>
                <c:pt idx="536">
                  <c:v>46077</c:v>
                </c:pt>
                <c:pt idx="537">
                  <c:v>46078</c:v>
                </c:pt>
                <c:pt idx="538">
                  <c:v>46079</c:v>
                </c:pt>
                <c:pt idx="539">
                  <c:v>46080</c:v>
                </c:pt>
                <c:pt idx="540">
                  <c:v>46083</c:v>
                </c:pt>
                <c:pt idx="541">
                  <c:v>46084</c:v>
                </c:pt>
                <c:pt idx="542">
                  <c:v>46085</c:v>
                </c:pt>
                <c:pt idx="543">
                  <c:v>46086</c:v>
                </c:pt>
                <c:pt idx="544">
                  <c:v>46087</c:v>
                </c:pt>
                <c:pt idx="545">
                  <c:v>46090</c:v>
                </c:pt>
                <c:pt idx="546">
                  <c:v>46091</c:v>
                </c:pt>
                <c:pt idx="547">
                  <c:v>46092</c:v>
                </c:pt>
                <c:pt idx="548">
                  <c:v>46093</c:v>
                </c:pt>
                <c:pt idx="549">
                  <c:v>46094</c:v>
                </c:pt>
                <c:pt idx="550">
                  <c:v>46097</c:v>
                </c:pt>
                <c:pt idx="551">
                  <c:v>46098</c:v>
                </c:pt>
                <c:pt idx="552">
                  <c:v>46099</c:v>
                </c:pt>
                <c:pt idx="553">
                  <c:v>46100</c:v>
                </c:pt>
                <c:pt idx="554">
                  <c:v>46101</c:v>
                </c:pt>
                <c:pt idx="555">
                  <c:v>46104</c:v>
                </c:pt>
                <c:pt idx="556">
                  <c:v>46105</c:v>
                </c:pt>
                <c:pt idx="557">
                  <c:v>46106</c:v>
                </c:pt>
                <c:pt idx="558">
                  <c:v>46107</c:v>
                </c:pt>
                <c:pt idx="559">
                  <c:v>46108</c:v>
                </c:pt>
                <c:pt idx="560">
                  <c:v>46111</c:v>
                </c:pt>
                <c:pt idx="561">
                  <c:v>46112</c:v>
                </c:pt>
              </c:numCache>
            </c:numRef>
          </c:cat>
          <c:val>
            <c:numRef>
              <c:f>'Quantum Axis'!$J$3:$J$1000</c:f>
              <c:numCache>
                <c:formatCode>0.00%</c:formatCode>
                <c:ptCount val="998"/>
                <c:pt idx="0">
                  <c:v>0</c:v>
                </c:pt>
                <c:pt idx="1">
                  <c:v>1.0348416534768923E-3</c:v>
                </c:pt>
                <c:pt idx="2">
                  <c:v>-1.1083325929226673E-2</c:v>
                </c:pt>
                <c:pt idx="3">
                  <c:v>-5.0770694025914498E-3</c:v>
                </c:pt>
                <c:pt idx="4">
                  <c:v>-2.0353945687995312E-3</c:v>
                </c:pt>
                <c:pt idx="5">
                  <c:v>-9.4202844488213699E-3</c:v>
                </c:pt>
                <c:pt idx="6">
                  <c:v>-1.3983324218557858E-2</c:v>
                </c:pt>
                <c:pt idx="7">
                  <c:v>-1.5432795844174785E-2</c:v>
                </c:pt>
                <c:pt idx="8">
                  <c:v>-1.2878699330947652E-2</c:v>
                </c:pt>
                <c:pt idx="9">
                  <c:v>-8.8602099390165945E-3</c:v>
                </c:pt>
                <c:pt idx="10">
                  <c:v>-2.5641871990268461E-2</c:v>
                </c:pt>
                <c:pt idx="11">
                  <c:v>-3.1446164081182837E-2</c:v>
                </c:pt>
                <c:pt idx="12">
                  <c:v>-4.05503139002098E-2</c:v>
                </c:pt>
                <c:pt idx="13">
                  <c:v>-3.8139476488589175E-2</c:v>
                </c:pt>
                <c:pt idx="14">
                  <c:v>-4.5932440032576571E-2</c:v>
                </c:pt>
                <c:pt idx="15">
                  <c:v>-3.3415392689324475E-2</c:v>
                </c:pt>
                <c:pt idx="16">
                  <c:v>-3.6782622135920207E-2</c:v>
                </c:pt>
                <c:pt idx="17">
                  <c:v>-3.4122192854483258E-2</c:v>
                </c:pt>
                <c:pt idx="18">
                  <c:v>-2.810402946932411E-2</c:v>
                </c:pt>
                <c:pt idx="19">
                  <c:v>-3.1605700913429402E-2</c:v>
                </c:pt>
                <c:pt idx="20">
                  <c:v>-3.9901691550117024E-2</c:v>
                </c:pt>
                <c:pt idx="21">
                  <c:v>-3.7260554393883316E-2</c:v>
                </c:pt>
                <c:pt idx="22">
                  <c:v>-3.1768779659287483E-2</c:v>
                </c:pt>
                <c:pt idx="23">
                  <c:v>-4.1556292725746014E-2</c:v>
                </c:pt>
                <c:pt idx="24">
                  <c:v>-3.8457193675528911E-2</c:v>
                </c:pt>
                <c:pt idx="25">
                  <c:v>-1.7184460524732326E-2</c:v>
                </c:pt>
                <c:pt idx="26">
                  <c:v>-2.0699319945050698E-2</c:v>
                </c:pt>
                <c:pt idx="27">
                  <c:v>-3.3759033669506167E-2</c:v>
                </c:pt>
                <c:pt idx="28">
                  <c:v>-3.520006499034678E-2</c:v>
                </c:pt>
                <c:pt idx="29">
                  <c:v>-4.2791893057118391E-2</c:v>
                </c:pt>
                <c:pt idx="30">
                  <c:v>-3.6869813498654813E-2</c:v>
                </c:pt>
                <c:pt idx="31">
                  <c:v>-2.9923518027549001E-2</c:v>
                </c:pt>
                <c:pt idx="32">
                  <c:v>-2.7588417279323485E-2</c:v>
                </c:pt>
                <c:pt idx="33">
                  <c:v>-2.095396092575974E-2</c:v>
                </c:pt>
                <c:pt idx="34">
                  <c:v>-2.0083780575286703E-2</c:v>
                </c:pt>
                <c:pt idx="35">
                  <c:v>-1.8508985495713004E-2</c:v>
                </c:pt>
                <c:pt idx="36">
                  <c:v>-2.4702209845118173E-2</c:v>
                </c:pt>
                <c:pt idx="37">
                  <c:v>-2.3267960912044305E-2</c:v>
                </c:pt>
                <c:pt idx="38">
                  <c:v>-7.5906976688104866E-3</c:v>
                </c:pt>
                <c:pt idx="39">
                  <c:v>-1.9150448658718844E-2</c:v>
                </c:pt>
                <c:pt idx="40">
                  <c:v>-2.7706882985649273E-2</c:v>
                </c:pt>
                <c:pt idx="41">
                  <c:v>-2.6498487565208007E-2</c:v>
                </c:pt>
                <c:pt idx="42">
                  <c:v>-3.2827435029812113E-2</c:v>
                </c:pt>
                <c:pt idx="43">
                  <c:v>-3.4654384214580336E-2</c:v>
                </c:pt>
                <c:pt idx="44">
                  <c:v>-2.8684978661477789E-2</c:v>
                </c:pt>
                <c:pt idx="45">
                  <c:v>-3.2833313099209893E-2</c:v>
                </c:pt>
                <c:pt idx="46">
                  <c:v>-4.239625377072509E-2</c:v>
                </c:pt>
                <c:pt idx="47">
                  <c:v>-4.9534566175493677E-2</c:v>
                </c:pt>
                <c:pt idx="48">
                  <c:v>-3.7896893086131977E-2</c:v>
                </c:pt>
                <c:pt idx="49">
                  <c:v>-3.5348147123253959E-2</c:v>
                </c:pt>
                <c:pt idx="50">
                  <c:v>-3.7730121706934128E-2</c:v>
                </c:pt>
                <c:pt idx="51">
                  <c:v>-4.4875442579061731E-2</c:v>
                </c:pt>
                <c:pt idx="52">
                  <c:v>-4.3275025145702695E-2</c:v>
                </c:pt>
                <c:pt idx="53">
                  <c:v>-3.8944319836909158E-2</c:v>
                </c:pt>
                <c:pt idx="54">
                  <c:v>-2.691703625028008E-2</c:v>
                </c:pt>
                <c:pt idx="55">
                  <c:v>-3.4198758476383317E-2</c:v>
                </c:pt>
                <c:pt idx="56">
                  <c:v>-4.2725501016868339E-2</c:v>
                </c:pt>
                <c:pt idx="57">
                  <c:v>-4.3446167397016788E-2</c:v>
                </c:pt>
                <c:pt idx="58">
                  <c:v>-4.3962005666609572E-2</c:v>
                </c:pt>
                <c:pt idx="59">
                  <c:v>-3.772522331576933E-2</c:v>
                </c:pt>
                <c:pt idx="60">
                  <c:v>-3.459417168318446E-2</c:v>
                </c:pt>
                <c:pt idx="61">
                  <c:v>-4.3001694918702982E-2</c:v>
                </c:pt>
                <c:pt idx="62">
                  <c:v>-3.8796086984273837E-2</c:v>
                </c:pt>
                <c:pt idx="63">
                  <c:v>-4.0530343536229974E-2</c:v>
                </c:pt>
                <c:pt idx="64">
                  <c:v>-3.9707865979716317E-2</c:v>
                </c:pt>
                <c:pt idx="65">
                  <c:v>-4.4471513707620147E-2</c:v>
                </c:pt>
                <c:pt idx="66">
                  <c:v>-2.8934193731973479E-2</c:v>
                </c:pt>
                <c:pt idx="67">
                  <c:v>-2.1147937215888701E-2</c:v>
                </c:pt>
                <c:pt idx="68">
                  <c:v>-3.4988755931480653E-2</c:v>
                </c:pt>
                <c:pt idx="69">
                  <c:v>-3.9942838035901929E-2</c:v>
                </c:pt>
                <c:pt idx="70">
                  <c:v>-5.0871977683231373E-2</c:v>
                </c:pt>
                <c:pt idx="71">
                  <c:v>-5.5485508561897934E-2</c:v>
                </c:pt>
                <c:pt idx="72">
                  <c:v>-6.2609050433308E-2</c:v>
                </c:pt>
                <c:pt idx="73">
                  <c:v>-6.4247901397345264E-2</c:v>
                </c:pt>
                <c:pt idx="74">
                  <c:v>-6.4059275657565751E-2</c:v>
                </c:pt>
                <c:pt idx="75">
                  <c:v>-5.7064975953044161E-2</c:v>
                </c:pt>
                <c:pt idx="76">
                  <c:v>-5.3682373094177338E-2</c:v>
                </c:pt>
                <c:pt idx="77">
                  <c:v>-5.688584555613807E-2</c:v>
                </c:pt>
                <c:pt idx="78">
                  <c:v>-5.9955855698822225E-2</c:v>
                </c:pt>
                <c:pt idx="79">
                  <c:v>-6.0672603366038746E-2</c:v>
                </c:pt>
                <c:pt idx="80">
                  <c:v>-4.649974908933252E-2</c:v>
                </c:pt>
                <c:pt idx="81">
                  <c:v>-4.0278641590219766E-2</c:v>
                </c:pt>
                <c:pt idx="82">
                  <c:v>-5.1037015785555417E-2</c:v>
                </c:pt>
                <c:pt idx="83">
                  <c:v>-4.2008451910195532E-2</c:v>
                </c:pt>
                <c:pt idx="84">
                  <c:v>-3.1560409635120412E-2</c:v>
                </c:pt>
                <c:pt idx="85">
                  <c:v>-3.1884306330914325E-2</c:v>
                </c:pt>
                <c:pt idx="86">
                  <c:v>-2.6271579014478408E-2</c:v>
                </c:pt>
                <c:pt idx="87">
                  <c:v>-2.4233772930028485E-2</c:v>
                </c:pt>
                <c:pt idx="88">
                  <c:v>-3.3974412161032363E-2</c:v>
                </c:pt>
                <c:pt idx="89">
                  <c:v>-3.8411374878171367E-2</c:v>
                </c:pt>
                <c:pt idx="90">
                  <c:v>-3.4227244505003696E-2</c:v>
                </c:pt>
                <c:pt idx="91">
                  <c:v>-3.1509014207821262E-2</c:v>
                </c:pt>
                <c:pt idx="92">
                  <c:v>-3.5185821976036702E-2</c:v>
                </c:pt>
                <c:pt idx="93">
                  <c:v>-3.3256383376126464E-2</c:v>
                </c:pt>
                <c:pt idx="94">
                  <c:v>-3.4257991329546211E-2</c:v>
                </c:pt>
                <c:pt idx="95">
                  <c:v>-3.7270803335397451E-2</c:v>
                </c:pt>
                <c:pt idx="96">
                  <c:v>-3.9828291042508068E-2</c:v>
                </c:pt>
                <c:pt idx="97">
                  <c:v>-5.3103081819033449E-2</c:v>
                </c:pt>
                <c:pt idx="98">
                  <c:v>-6.0040936985362836E-2</c:v>
                </c:pt>
                <c:pt idx="99">
                  <c:v>-6.3234914104450146E-2</c:v>
                </c:pt>
                <c:pt idx="100">
                  <c:v>-6.1802247728521942E-2</c:v>
                </c:pt>
                <c:pt idx="101">
                  <c:v>-6.7199069034383219E-2</c:v>
                </c:pt>
                <c:pt idx="102">
                  <c:v>-7.5279605819680628E-2</c:v>
                </c:pt>
                <c:pt idx="103">
                  <c:v>-7.9870453379260686E-2</c:v>
                </c:pt>
                <c:pt idx="104">
                  <c:v>-8.037167183522298E-2</c:v>
                </c:pt>
                <c:pt idx="105">
                  <c:v>-8.2101331435470604E-2</c:v>
                </c:pt>
                <c:pt idx="106">
                  <c:v>-8.50760113500999E-2</c:v>
                </c:pt>
                <c:pt idx="107">
                  <c:v>-7.3836313702917766E-2</c:v>
                </c:pt>
                <c:pt idx="108">
                  <c:v>-8.9900097688991765E-2</c:v>
                </c:pt>
                <c:pt idx="109">
                  <c:v>-8.9957974064601376E-2</c:v>
                </c:pt>
                <c:pt idx="110">
                  <c:v>-8.3359841165521753E-2</c:v>
                </c:pt>
                <c:pt idx="111">
                  <c:v>-9.6163783511306944E-2</c:v>
                </c:pt>
                <c:pt idx="112">
                  <c:v>-9.8940719142603717E-2</c:v>
                </c:pt>
                <c:pt idx="113">
                  <c:v>-9.8225930831853048E-2</c:v>
                </c:pt>
                <c:pt idx="114">
                  <c:v>-0.10217870642231086</c:v>
                </c:pt>
                <c:pt idx="115">
                  <c:v>-9.8466630237708408E-2</c:v>
                </c:pt>
                <c:pt idx="116">
                  <c:v>-9.3712176413221715E-2</c:v>
                </c:pt>
                <c:pt idx="117">
                  <c:v>-9.2321259401990874E-2</c:v>
                </c:pt>
                <c:pt idx="118">
                  <c:v>-8.5574893650275818E-2</c:v>
                </c:pt>
                <c:pt idx="119">
                  <c:v>-7.5809536383855347E-2</c:v>
                </c:pt>
                <c:pt idx="120">
                  <c:v>-7.8112307750392795E-2</c:v>
                </c:pt>
                <c:pt idx="121">
                  <c:v>-7.5776830202846868E-2</c:v>
                </c:pt>
                <c:pt idx="122">
                  <c:v>-6.3217882775169265E-2</c:v>
                </c:pt>
                <c:pt idx="123">
                  <c:v>-6.6241923400767622E-2</c:v>
                </c:pt>
                <c:pt idx="124">
                  <c:v>-6.0126319711359622E-2</c:v>
                </c:pt>
                <c:pt idx="125">
                  <c:v>-5.9606261289378626E-2</c:v>
                </c:pt>
                <c:pt idx="126">
                  <c:v>-5.3013705020240609E-2</c:v>
                </c:pt>
                <c:pt idx="127">
                  <c:v>-4.9229961604902894E-2</c:v>
                </c:pt>
                <c:pt idx="128">
                  <c:v>-4.8453227485882655E-2</c:v>
                </c:pt>
                <c:pt idx="129">
                  <c:v>-4.633342986931932E-2</c:v>
                </c:pt>
                <c:pt idx="130">
                  <c:v>-4.2114181799492556E-2</c:v>
                </c:pt>
                <c:pt idx="131">
                  <c:v>-4.1285072574940296E-2</c:v>
                </c:pt>
                <c:pt idx="132">
                  <c:v>-3.3181098871915671E-2</c:v>
                </c:pt>
                <c:pt idx="133">
                  <c:v>-2.8634110753227193E-2</c:v>
                </c:pt>
                <c:pt idx="134">
                  <c:v>-2.5439003236178648E-2</c:v>
                </c:pt>
                <c:pt idx="135">
                  <c:v>-2.7025931253868318E-2</c:v>
                </c:pt>
                <c:pt idx="136">
                  <c:v>-2.4464148034505473E-2</c:v>
                </c:pt>
                <c:pt idx="137">
                  <c:v>-3.8015810951642193E-2</c:v>
                </c:pt>
                <c:pt idx="138">
                  <c:v>-3.8284092067748854E-2</c:v>
                </c:pt>
                <c:pt idx="139">
                  <c:v>-3.6451566253039025E-2</c:v>
                </c:pt>
                <c:pt idx="140">
                  <c:v>-4.6020686433408398E-2</c:v>
                </c:pt>
                <c:pt idx="141">
                  <c:v>-4.7280025121964386E-2</c:v>
                </c:pt>
                <c:pt idx="142">
                  <c:v>-5.0811689791971371E-2</c:v>
                </c:pt>
                <c:pt idx="143">
                  <c:v>-3.9218328302685568E-2</c:v>
                </c:pt>
                <c:pt idx="144">
                  <c:v>-4.3277436661353086E-2</c:v>
                </c:pt>
                <c:pt idx="145">
                  <c:v>-4.9416627988216444E-2</c:v>
                </c:pt>
                <c:pt idx="146">
                  <c:v>-3.801769494824403E-2</c:v>
                </c:pt>
                <c:pt idx="147">
                  <c:v>-3.9952258018911224E-2</c:v>
                </c:pt>
                <c:pt idx="148">
                  <c:v>-5.1565288432720569E-2</c:v>
                </c:pt>
                <c:pt idx="149">
                  <c:v>-5.5970449287220059E-2</c:v>
                </c:pt>
                <c:pt idx="150">
                  <c:v>-4.8455865081125316E-2</c:v>
                </c:pt>
                <c:pt idx="151">
                  <c:v>-3.9057133553429324E-2</c:v>
                </c:pt>
                <c:pt idx="152">
                  <c:v>-3.0413357144036035E-2</c:v>
                </c:pt>
                <c:pt idx="153">
                  <c:v>-1.5690225139854741E-2</c:v>
                </c:pt>
                <c:pt idx="154">
                  <c:v>-1.1912359793914917E-2</c:v>
                </c:pt>
                <c:pt idx="155">
                  <c:v>-2.2506977004616013E-3</c:v>
                </c:pt>
                <c:pt idx="156">
                  <c:v>4.680073638644755E-3</c:v>
                </c:pt>
                <c:pt idx="157">
                  <c:v>1.0978349638570473E-2</c:v>
                </c:pt>
                <c:pt idx="158">
                  <c:v>9.4698712393825879E-3</c:v>
                </c:pt>
                <c:pt idx="159">
                  <c:v>2.3221011716725526E-2</c:v>
                </c:pt>
                <c:pt idx="160">
                  <c:v>2.5552871990795811E-2</c:v>
                </c:pt>
                <c:pt idx="161">
                  <c:v>2.8388211516750639E-2</c:v>
                </c:pt>
                <c:pt idx="162">
                  <c:v>1.8664829694620133E-2</c:v>
                </c:pt>
                <c:pt idx="163">
                  <c:v>2.1943586660791548E-2</c:v>
                </c:pt>
                <c:pt idx="164">
                  <c:v>3.1591457899119213E-2</c:v>
                </c:pt>
                <c:pt idx="165">
                  <c:v>3.0741398632354144E-2</c:v>
                </c:pt>
                <c:pt idx="166">
                  <c:v>3.5022215711129956E-2</c:v>
                </c:pt>
                <c:pt idx="167">
                  <c:v>2.5205764456866842E-2</c:v>
                </c:pt>
                <c:pt idx="168">
                  <c:v>2.4924370724411116E-2</c:v>
                </c:pt>
                <c:pt idx="169">
                  <c:v>1.6650309808169172E-2</c:v>
                </c:pt>
                <c:pt idx="170">
                  <c:v>1.2485999079253185E-2</c:v>
                </c:pt>
                <c:pt idx="171">
                  <c:v>2.572861119381864E-2</c:v>
                </c:pt>
                <c:pt idx="172">
                  <c:v>2.8680909228817608E-2</c:v>
                </c:pt>
                <c:pt idx="173">
                  <c:v>1.4136154022901692E-2</c:v>
                </c:pt>
                <c:pt idx="174">
                  <c:v>1.5377783143400103E-2</c:v>
                </c:pt>
                <c:pt idx="175">
                  <c:v>1.2230529140039081E-2</c:v>
                </c:pt>
                <c:pt idx="176">
                  <c:v>1.4922157405203196E-2</c:v>
                </c:pt>
                <c:pt idx="177">
                  <c:v>1.0043962683905283E-2</c:v>
                </c:pt>
                <c:pt idx="178">
                  <c:v>1.6468541816020643E-2</c:v>
                </c:pt>
                <c:pt idx="179">
                  <c:v>1.824906932451853E-2</c:v>
                </c:pt>
                <c:pt idx="180">
                  <c:v>1.7058157392542572E-2</c:v>
                </c:pt>
                <c:pt idx="181">
                  <c:v>7.9207738734585753E-3</c:v>
                </c:pt>
                <c:pt idx="182">
                  <c:v>3.2106316490478903E-3</c:v>
                </c:pt>
                <c:pt idx="183">
                  <c:v>-1.2292625668036905E-2</c:v>
                </c:pt>
                <c:pt idx="184">
                  <c:v>-1.6038538431609073E-2</c:v>
                </c:pt>
                <c:pt idx="185">
                  <c:v>-4.0759889682201456E-3</c:v>
                </c:pt>
                <c:pt idx="186">
                  <c:v>-8.3663013898694905E-3</c:v>
                </c:pt>
                <c:pt idx="187">
                  <c:v>2.3598941435061249E-3</c:v>
                </c:pt>
                <c:pt idx="188">
                  <c:v>2.5418882152461464E-4</c:v>
                </c:pt>
                <c:pt idx="189">
                  <c:v>-6.633099876010462E-3</c:v>
                </c:pt>
                <c:pt idx="190">
                  <c:v>-1.5182751815174811E-3</c:v>
                </c:pt>
                <c:pt idx="191">
                  <c:v>6.166773037114881E-3</c:v>
                </c:pt>
                <c:pt idx="192">
                  <c:v>-7.7252903860481892E-3</c:v>
                </c:pt>
                <c:pt idx="193">
                  <c:v>-6.8206705776929777E-3</c:v>
                </c:pt>
                <c:pt idx="194">
                  <c:v>-5.1153522135415352E-3</c:v>
                </c:pt>
                <c:pt idx="195">
                  <c:v>-8.9293902942372272E-3</c:v>
                </c:pt>
                <c:pt idx="196">
                  <c:v>-2.0607682350335499E-2</c:v>
                </c:pt>
                <c:pt idx="197">
                  <c:v>-1.7662618862287593E-2</c:v>
                </c:pt>
                <c:pt idx="198">
                  <c:v>-2.0379869481237045E-2</c:v>
                </c:pt>
                <c:pt idx="199">
                  <c:v>-1.2746216689903944E-2</c:v>
                </c:pt>
                <c:pt idx="200">
                  <c:v>-1.245969848669104E-2</c:v>
                </c:pt>
                <c:pt idx="201">
                  <c:v>-7.1359008891183073E-3</c:v>
                </c:pt>
                <c:pt idx="202">
                  <c:v>-1.4342640050467037E-2</c:v>
                </c:pt>
                <c:pt idx="203">
                  <c:v>-1.6559350452230892E-2</c:v>
                </c:pt>
                <c:pt idx="204">
                  <c:v>-1.7597055780542492E-2</c:v>
                </c:pt>
                <c:pt idx="205">
                  <c:v>-2.0688242045031613E-2</c:v>
                </c:pt>
                <c:pt idx="206">
                  <c:v>-2.6101039642076884E-2</c:v>
                </c:pt>
                <c:pt idx="207">
                  <c:v>-1.9817232736053736E-2</c:v>
                </c:pt>
                <c:pt idx="208">
                  <c:v>-2.1125706055986515E-2</c:v>
                </c:pt>
                <c:pt idx="209">
                  <c:v>-1.1183780628038709E-2</c:v>
                </c:pt>
                <c:pt idx="210">
                  <c:v>-1.4821024467614685E-2</c:v>
                </c:pt>
                <c:pt idx="211">
                  <c:v>-1.550378483613335E-2</c:v>
                </c:pt>
                <c:pt idx="212">
                  <c:v>-2.2482108249471056E-2</c:v>
                </c:pt>
                <c:pt idx="213">
                  <c:v>-3.4483769482314686E-2</c:v>
                </c:pt>
                <c:pt idx="214">
                  <c:v>-1.6442316583322514E-2</c:v>
                </c:pt>
                <c:pt idx="215">
                  <c:v>-1.5342364007284948E-2</c:v>
                </c:pt>
                <c:pt idx="216">
                  <c:v>-1.7752598539993114E-2</c:v>
                </c:pt>
                <c:pt idx="217">
                  <c:v>-2.272047149954004E-2</c:v>
                </c:pt>
                <c:pt idx="218">
                  <c:v>-3.6676364727574517E-2</c:v>
                </c:pt>
                <c:pt idx="219">
                  <c:v>-3.6345534924285605E-2</c:v>
                </c:pt>
                <c:pt idx="220">
                  <c:v>-3.7667196220431465E-2</c:v>
                </c:pt>
                <c:pt idx="221">
                  <c:v>-3.7399216543781089E-2</c:v>
                </c:pt>
                <c:pt idx="222">
                  <c:v>-3.6964239408340704E-2</c:v>
                </c:pt>
                <c:pt idx="223">
                  <c:v>-3.7140656850140119E-2</c:v>
                </c:pt>
                <c:pt idx="224">
                  <c:v>-3.3907266522141599E-2</c:v>
                </c:pt>
                <c:pt idx="225">
                  <c:v>-4.3516704229790926E-2</c:v>
                </c:pt>
                <c:pt idx="226">
                  <c:v>-2.6911911779523012E-2</c:v>
                </c:pt>
                <c:pt idx="227">
                  <c:v>-2.7585704324216809E-2</c:v>
                </c:pt>
                <c:pt idx="228">
                  <c:v>-2.0906710290984787E-2</c:v>
                </c:pt>
                <c:pt idx="229">
                  <c:v>-3.7891090376598102E-2</c:v>
                </c:pt>
                <c:pt idx="230">
                  <c:v>-6.0937644007990288E-2</c:v>
                </c:pt>
                <c:pt idx="231">
                  <c:v>-5.2968941260980063E-2</c:v>
                </c:pt>
                <c:pt idx="232">
                  <c:v>-5.6226672825074875E-2</c:v>
                </c:pt>
                <c:pt idx="233">
                  <c:v>-4.9416703348080571E-2</c:v>
                </c:pt>
                <c:pt idx="234">
                  <c:v>-4.9809931118823481E-2</c:v>
                </c:pt>
                <c:pt idx="235">
                  <c:v>-3.6467015025174354E-2</c:v>
                </c:pt>
                <c:pt idx="236">
                  <c:v>-5.0875142797522477E-2</c:v>
                </c:pt>
                <c:pt idx="237">
                  <c:v>-4.1345737265520599E-2</c:v>
                </c:pt>
                <c:pt idx="238">
                  <c:v>-3.3671842306771449E-2</c:v>
                </c:pt>
                <c:pt idx="239">
                  <c:v>-2.3386577338098236E-2</c:v>
                </c:pt>
                <c:pt idx="240">
                  <c:v>-5.0147618669743155E-2</c:v>
                </c:pt>
                <c:pt idx="241">
                  <c:v>-6.0924003872592669E-2</c:v>
                </c:pt>
                <c:pt idx="242">
                  <c:v>-6.8853067331099527E-2</c:v>
                </c:pt>
                <c:pt idx="243">
                  <c:v>-6.0277265519101841E-2</c:v>
                </c:pt>
                <c:pt idx="244">
                  <c:v>-8.9864753912740625E-2</c:v>
                </c:pt>
                <c:pt idx="245">
                  <c:v>-8.6729557487631781E-2</c:v>
                </c:pt>
                <c:pt idx="246">
                  <c:v>-7.9839857274446313E-2</c:v>
                </c:pt>
                <c:pt idx="247">
                  <c:v>-8.9904770000564405E-2</c:v>
                </c:pt>
                <c:pt idx="248">
                  <c:v>-8.7561605746882987E-2</c:v>
                </c:pt>
                <c:pt idx="249">
                  <c:v>-9.3652114601553982E-2</c:v>
                </c:pt>
                <c:pt idx="250">
                  <c:v>-9.354593255307242E-2</c:v>
                </c:pt>
                <c:pt idx="251">
                  <c:v>-9.4736693765320235E-2</c:v>
                </c:pt>
                <c:pt idx="252">
                  <c:v>-0.10673933467639696</c:v>
                </c:pt>
                <c:pt idx="253">
                  <c:v>-9.5519456673466396E-2</c:v>
                </c:pt>
                <c:pt idx="254">
                  <c:v>-8.6919841144420973E-2</c:v>
                </c:pt>
                <c:pt idx="255">
                  <c:v>-9.8511318637104828E-2</c:v>
                </c:pt>
                <c:pt idx="256">
                  <c:v>-9.7335327958215756E-2</c:v>
                </c:pt>
                <c:pt idx="257">
                  <c:v>-0.104299182277651</c:v>
                </c:pt>
                <c:pt idx="258">
                  <c:v>-0.10316539312264383</c:v>
                </c:pt>
                <c:pt idx="259">
                  <c:v>-0.1009668444481221</c:v>
                </c:pt>
                <c:pt idx="260">
                  <c:v>-7.570975992382023E-2</c:v>
                </c:pt>
                <c:pt idx="261">
                  <c:v>-8.6381168836013433E-2</c:v>
                </c:pt>
                <c:pt idx="262">
                  <c:v>-7.796919936851443E-2</c:v>
                </c:pt>
                <c:pt idx="263">
                  <c:v>-7.4165259509604842E-2</c:v>
                </c:pt>
                <c:pt idx="264">
                  <c:v>-7.0523946237368684E-2</c:v>
                </c:pt>
                <c:pt idx="265">
                  <c:v>-7.3286412774762999E-2</c:v>
                </c:pt>
                <c:pt idx="266">
                  <c:v>-7.6967365335502524E-2</c:v>
                </c:pt>
                <c:pt idx="267">
                  <c:v>-7.7241524521007077E-2</c:v>
                </c:pt>
                <c:pt idx="268">
                  <c:v>-5.9045433180933138E-2</c:v>
                </c:pt>
                <c:pt idx="269">
                  <c:v>-6.5119438225371695E-2</c:v>
                </c:pt>
                <c:pt idx="270">
                  <c:v>-6.9817221432074139E-2</c:v>
                </c:pt>
                <c:pt idx="271">
                  <c:v>-4.3587014982972905E-2</c:v>
                </c:pt>
                <c:pt idx="272">
                  <c:v>-4.944880665017648E-2</c:v>
                </c:pt>
                <c:pt idx="273">
                  <c:v>-5.0688325694480674E-2</c:v>
                </c:pt>
                <c:pt idx="274">
                  <c:v>-5.689074394730298E-2</c:v>
                </c:pt>
                <c:pt idx="275">
                  <c:v>-5.3976954802846144E-2</c:v>
                </c:pt>
                <c:pt idx="276">
                  <c:v>-4.8772075070783627E-2</c:v>
                </c:pt>
                <c:pt idx="277">
                  <c:v>-6.0869895490186954E-2</c:v>
                </c:pt>
                <c:pt idx="278">
                  <c:v>-5.3692546675827457E-2</c:v>
                </c:pt>
                <c:pt idx="279">
                  <c:v>-4.653448998667109E-2</c:v>
                </c:pt>
                <c:pt idx="280">
                  <c:v>-6.2672428078994868E-2</c:v>
                </c:pt>
                <c:pt idx="281">
                  <c:v>-5.9130740547066019E-2</c:v>
                </c:pt>
                <c:pt idx="282">
                  <c:v>-3.3746448572205656E-2</c:v>
                </c:pt>
                <c:pt idx="283">
                  <c:v>-3.1232895665850746E-2</c:v>
                </c:pt>
                <c:pt idx="284">
                  <c:v>-3.138678050829169E-2</c:v>
                </c:pt>
                <c:pt idx="285">
                  <c:v>-4.0602613645877805E-2</c:v>
                </c:pt>
                <c:pt idx="286">
                  <c:v>-3.8403763531899782E-2</c:v>
                </c:pt>
                <c:pt idx="287">
                  <c:v>-4.1964667829167968E-2</c:v>
                </c:pt>
                <c:pt idx="288">
                  <c:v>-5.4976904839256324E-2</c:v>
                </c:pt>
                <c:pt idx="289">
                  <c:v>-5.0620200377357039E-2</c:v>
                </c:pt>
                <c:pt idx="290">
                  <c:v>-5.974469735968424E-2</c:v>
                </c:pt>
                <c:pt idx="291">
                  <c:v>-5.9516733770857644E-2</c:v>
                </c:pt>
                <c:pt idx="292">
                  <c:v>-7.4587726907608842E-2</c:v>
                </c:pt>
                <c:pt idx="293">
                  <c:v>-7.2720610915288475E-2</c:v>
                </c:pt>
                <c:pt idx="294">
                  <c:v>-7.0379179938480751E-2</c:v>
                </c:pt>
                <c:pt idx="295">
                  <c:v>-5.7740727854204033E-2</c:v>
                </c:pt>
                <c:pt idx="296">
                  <c:v>-6.1623644850664294E-2</c:v>
                </c:pt>
                <c:pt idx="297">
                  <c:v>-6.925028917463838E-2</c:v>
                </c:pt>
                <c:pt idx="298">
                  <c:v>-6.65663476156102E-2</c:v>
                </c:pt>
                <c:pt idx="299">
                  <c:v>-5.3200446763418174E-2</c:v>
                </c:pt>
                <c:pt idx="300">
                  <c:v>-2.8181122610272835E-2</c:v>
                </c:pt>
                <c:pt idx="301">
                  <c:v>-1.4037055801643161E-2</c:v>
                </c:pt>
                <c:pt idx="302">
                  <c:v>-9.2082217913145303E-3</c:v>
                </c:pt>
                <c:pt idx="303">
                  <c:v>-1.4181219221618413E-3</c:v>
                </c:pt>
                <c:pt idx="304">
                  <c:v>-5.5896671980291135E-3</c:v>
                </c:pt>
                <c:pt idx="305">
                  <c:v>-2.6507832188352731E-3</c:v>
                </c:pt>
                <c:pt idx="306">
                  <c:v>-1.0363413147718936E-2</c:v>
                </c:pt>
                <c:pt idx="307">
                  <c:v>-4.7396832911280606E-3</c:v>
                </c:pt>
                <c:pt idx="308">
                  <c:v>-1.3338695941260692E-3</c:v>
                </c:pt>
                <c:pt idx="309">
                  <c:v>3.407170174555274E-3</c:v>
                </c:pt>
                <c:pt idx="310">
                  <c:v>-5.9869644014320933E-3</c:v>
                </c:pt>
                <c:pt idx="311">
                  <c:v>-1.8365877113834861E-2</c:v>
                </c:pt>
                <c:pt idx="312">
                  <c:v>-1.1675805180583643E-2</c:v>
                </c:pt>
                <c:pt idx="313">
                  <c:v>-1.1351380965741287E-2</c:v>
                </c:pt>
                <c:pt idx="314">
                  <c:v>-1.172584413032951E-2</c:v>
                </c:pt>
                <c:pt idx="315">
                  <c:v>-4.1000513728193466E-2</c:v>
                </c:pt>
                <c:pt idx="316">
                  <c:v>-5.3569860817113457E-2</c:v>
                </c:pt>
                <c:pt idx="317">
                  <c:v>-6.6050961505201844E-2</c:v>
                </c:pt>
                <c:pt idx="318">
                  <c:v>-3.6931608587196352E-2</c:v>
                </c:pt>
                <c:pt idx="319">
                  <c:v>-4.7792321477945654E-2</c:v>
                </c:pt>
                <c:pt idx="320">
                  <c:v>-3.77871691240389E-2</c:v>
                </c:pt>
                <c:pt idx="321">
                  <c:v>-2.4437093843302615E-2</c:v>
                </c:pt>
                <c:pt idx="322">
                  <c:v>-2.600849772899283E-2</c:v>
                </c:pt>
                <c:pt idx="323">
                  <c:v>-3.3005661108349238E-2</c:v>
                </c:pt>
                <c:pt idx="324">
                  <c:v>-2.295913618906531E-2</c:v>
                </c:pt>
                <c:pt idx="325">
                  <c:v>-1.682220565812409E-2</c:v>
                </c:pt>
                <c:pt idx="326">
                  <c:v>-3.6214936279843624E-3</c:v>
                </c:pt>
                <c:pt idx="327">
                  <c:v>1.419629119443333E-2</c:v>
                </c:pt>
                <c:pt idx="328">
                  <c:v>1.5393382635263464E-2</c:v>
                </c:pt>
                <c:pt idx="329">
                  <c:v>1.7477911835440008E-2</c:v>
                </c:pt>
                <c:pt idx="330">
                  <c:v>1.805893638745748E-2</c:v>
                </c:pt>
                <c:pt idx="331">
                  <c:v>1.7862850021134635E-2</c:v>
                </c:pt>
                <c:pt idx="332">
                  <c:v>1.8367082871660001E-2</c:v>
                </c:pt>
                <c:pt idx="333">
                  <c:v>5.9880947993931066E-3</c:v>
                </c:pt>
                <c:pt idx="334">
                  <c:v>6.1734047051533736E-3</c:v>
                </c:pt>
                <c:pt idx="335">
                  <c:v>5.2818975131470047E-3</c:v>
                </c:pt>
                <c:pt idx="336">
                  <c:v>2.6641746666814292E-2</c:v>
                </c:pt>
                <c:pt idx="337">
                  <c:v>2.8751672141184015E-2</c:v>
                </c:pt>
                <c:pt idx="338">
                  <c:v>2.9138268243888321E-2</c:v>
                </c:pt>
                <c:pt idx="339">
                  <c:v>4.7224108102820628E-2</c:v>
                </c:pt>
                <c:pt idx="340">
                  <c:v>4.3152640726444869E-2</c:v>
                </c:pt>
                <c:pt idx="341">
                  <c:v>5.0021993776330209E-2</c:v>
                </c:pt>
                <c:pt idx="342">
                  <c:v>4.8914279134293137E-2</c:v>
                </c:pt>
                <c:pt idx="343">
                  <c:v>5.2298087750985101E-2</c:v>
                </c:pt>
                <c:pt idx="344">
                  <c:v>5.5864267238738385E-2</c:v>
                </c:pt>
                <c:pt idx="345">
                  <c:v>3.9071376567739291E-2</c:v>
                </c:pt>
                <c:pt idx="346">
                  <c:v>3.4484372361227145E-2</c:v>
                </c:pt>
                <c:pt idx="347">
                  <c:v>3.8641976062240735E-2</c:v>
                </c:pt>
                <c:pt idx="348">
                  <c:v>4.0992073423417041E-2</c:v>
                </c:pt>
                <c:pt idx="349">
                  <c:v>5.1580812564720135E-2</c:v>
                </c:pt>
                <c:pt idx="350">
                  <c:v>4.6656648326336425E-2</c:v>
                </c:pt>
                <c:pt idx="351">
                  <c:v>4.3988080179579558E-2</c:v>
                </c:pt>
                <c:pt idx="352">
                  <c:v>3.2630745784576476E-2</c:v>
                </c:pt>
                <c:pt idx="353">
                  <c:v>3.0822335126370559E-2</c:v>
                </c:pt>
                <c:pt idx="354">
                  <c:v>3.654674576136574E-2</c:v>
                </c:pt>
                <c:pt idx="355">
                  <c:v>3.2442044684932725E-2</c:v>
                </c:pt>
                <c:pt idx="356">
                  <c:v>2.6675432526055864E-2</c:v>
                </c:pt>
                <c:pt idx="357">
                  <c:v>2.5663575631121871E-2</c:v>
                </c:pt>
                <c:pt idx="358">
                  <c:v>2.262868318509681E-2</c:v>
                </c:pt>
                <c:pt idx="359">
                  <c:v>2.8180369011632012E-2</c:v>
                </c:pt>
                <c:pt idx="360">
                  <c:v>3.3395045526024347E-2</c:v>
                </c:pt>
                <c:pt idx="361">
                  <c:v>3.8456967595936531E-2</c:v>
                </c:pt>
                <c:pt idx="362">
                  <c:v>3.4032514616234133E-2</c:v>
                </c:pt>
                <c:pt idx="363">
                  <c:v>4.9430644922934253E-2</c:v>
                </c:pt>
                <c:pt idx="364">
                  <c:v>4.6296503535922406E-2</c:v>
                </c:pt>
                <c:pt idx="365">
                  <c:v>4.5366713532966285E-2</c:v>
                </c:pt>
                <c:pt idx="366">
                  <c:v>3.3303031131988625E-2</c:v>
                </c:pt>
                <c:pt idx="367">
                  <c:v>2.9042711936241306E-2</c:v>
                </c:pt>
                <c:pt idx="368">
                  <c:v>3.3670636548946087E-2</c:v>
                </c:pt>
                <c:pt idx="369">
                  <c:v>2.3140452022029523E-2</c:v>
                </c:pt>
                <c:pt idx="370">
                  <c:v>3.3288411318358246E-2</c:v>
                </c:pt>
                <c:pt idx="371">
                  <c:v>3.1418733090659456E-2</c:v>
                </c:pt>
                <c:pt idx="372">
                  <c:v>4.6406378217743738E-2</c:v>
                </c:pt>
                <c:pt idx="373">
                  <c:v>5.164260765326123E-2</c:v>
                </c:pt>
                <c:pt idx="374">
                  <c:v>4.7885918429126484E-2</c:v>
                </c:pt>
                <c:pt idx="375">
                  <c:v>6.2030437396940474E-2</c:v>
                </c:pt>
                <c:pt idx="376">
                  <c:v>6.4560268033935664E-2</c:v>
                </c:pt>
                <c:pt idx="377">
                  <c:v>5.1192483185142024E-2</c:v>
                </c:pt>
                <c:pt idx="378">
                  <c:v>4.9784384124902159E-2</c:v>
                </c:pt>
                <c:pt idx="379">
                  <c:v>3.6053364731267079E-2</c:v>
                </c:pt>
                <c:pt idx="380">
                  <c:v>3.0495348676149447E-2</c:v>
                </c:pt>
                <c:pt idx="381">
                  <c:v>2.6305717032904186E-2</c:v>
                </c:pt>
                <c:pt idx="382">
                  <c:v>1.961134958740085E-2</c:v>
                </c:pt>
                <c:pt idx="383">
                  <c:v>1.924291521193866E-2</c:v>
                </c:pt>
                <c:pt idx="384">
                  <c:v>2.1208978705789194E-2</c:v>
                </c:pt>
                <c:pt idx="385">
                  <c:v>2.1614037975191902E-2</c:v>
                </c:pt>
                <c:pt idx="386">
                  <c:v>5.1617738898115384E-3</c:v>
                </c:pt>
                <c:pt idx="387">
                  <c:v>1.1078578257790017E-2</c:v>
                </c:pt>
                <c:pt idx="388">
                  <c:v>1.0091364038408379E-2</c:v>
                </c:pt>
                <c:pt idx="389">
                  <c:v>2.0133442725711825E-2</c:v>
                </c:pt>
                <c:pt idx="390">
                  <c:v>8.3721794592672705E-3</c:v>
                </c:pt>
                <c:pt idx="391">
                  <c:v>6.2364055515200523E-3</c:v>
                </c:pt>
                <c:pt idx="392">
                  <c:v>-4.2756926080187441E-3</c:v>
                </c:pt>
                <c:pt idx="393">
                  <c:v>2.1892040513749045E-4</c:v>
                </c:pt>
                <c:pt idx="394">
                  <c:v>9.7448593833919794E-3</c:v>
                </c:pt>
                <c:pt idx="395">
                  <c:v>2.8216240306930818E-3</c:v>
                </c:pt>
                <c:pt idx="396">
                  <c:v>-1.953629116278166E-3</c:v>
                </c:pt>
                <c:pt idx="397">
                  <c:v>2.0691557879051192E-3</c:v>
                </c:pt>
                <c:pt idx="398">
                  <c:v>3.426386939894277E-3</c:v>
                </c:pt>
                <c:pt idx="399">
                  <c:v>1.3873675616328685E-2</c:v>
                </c:pt>
                <c:pt idx="400">
                  <c:v>2.8870213207373707E-2</c:v>
                </c:pt>
                <c:pt idx="401">
                  <c:v>2.4240404598067089E-2</c:v>
                </c:pt>
                <c:pt idx="402">
                  <c:v>2.205421494125348E-2</c:v>
                </c:pt>
                <c:pt idx="403">
                  <c:v>3.9315617887206278E-2</c:v>
                </c:pt>
                <c:pt idx="404">
                  <c:v>3.0073785596514302E-2</c:v>
                </c:pt>
                <c:pt idx="405">
                  <c:v>2.7575304662974531E-2</c:v>
                </c:pt>
                <c:pt idx="406">
                  <c:v>2.7462189506997969E-2</c:v>
                </c:pt>
                <c:pt idx="407">
                  <c:v>3.4854012494514919E-2</c:v>
                </c:pt>
                <c:pt idx="408">
                  <c:v>1.3079684088435517E-2</c:v>
                </c:pt>
                <c:pt idx="409">
                  <c:v>1.4844612105070043E-2</c:v>
                </c:pt>
                <c:pt idx="410">
                  <c:v>1.3671937260200107E-2</c:v>
                </c:pt>
                <c:pt idx="411">
                  <c:v>3.9726103066822338E-2</c:v>
                </c:pt>
                <c:pt idx="412">
                  <c:v>4.0155805011777623E-2</c:v>
                </c:pt>
                <c:pt idx="413">
                  <c:v>3.8243322381284361E-2</c:v>
                </c:pt>
                <c:pt idx="414">
                  <c:v>4.9053092003918941E-2</c:v>
                </c:pt>
                <c:pt idx="415">
                  <c:v>6.2944853987625837E-2</c:v>
                </c:pt>
                <c:pt idx="416">
                  <c:v>6.5756229076804784E-2</c:v>
                </c:pt>
                <c:pt idx="417">
                  <c:v>6.4706842969561418E-2</c:v>
                </c:pt>
                <c:pt idx="418">
                  <c:v>5.7563858253220079E-2</c:v>
                </c:pt>
                <c:pt idx="419">
                  <c:v>5.4010414582495336E-2</c:v>
                </c:pt>
                <c:pt idx="420">
                  <c:v>6.2523215548126565E-2</c:v>
                </c:pt>
                <c:pt idx="421">
                  <c:v>7.4934156202761226E-2</c:v>
                </c:pt>
                <c:pt idx="422">
                  <c:v>6.8539419576819638E-2</c:v>
                </c:pt>
                <c:pt idx="423">
                  <c:v>6.7233508492265504E-2</c:v>
                </c:pt>
                <c:pt idx="424">
                  <c:v>7.2737868324161736E-2</c:v>
                </c:pt>
                <c:pt idx="425">
                  <c:v>7.8782784461067346E-2</c:v>
                </c:pt>
                <c:pt idx="426">
                  <c:v>7.2156693052415788E-2</c:v>
                </c:pt>
                <c:pt idx="427">
                  <c:v>8.1765075721968117E-2</c:v>
                </c:pt>
                <c:pt idx="428">
                  <c:v>8.5647314479651682E-2</c:v>
                </c:pt>
                <c:pt idx="429">
                  <c:v>9.719161669742471E-2</c:v>
                </c:pt>
                <c:pt idx="430">
                  <c:v>9.6482178937023377E-2</c:v>
                </c:pt>
                <c:pt idx="431">
                  <c:v>9.9237486287330645E-2</c:v>
                </c:pt>
                <c:pt idx="432">
                  <c:v>9.3541335601363684E-2</c:v>
                </c:pt>
                <c:pt idx="433">
                  <c:v>0.10345635755783689</c:v>
                </c:pt>
                <c:pt idx="434">
                  <c:v>0.10395983680972143</c:v>
                </c:pt>
                <c:pt idx="435">
                  <c:v>9.5025774203911562E-2</c:v>
                </c:pt>
                <c:pt idx="436">
                  <c:v>9.6084052775115669E-2</c:v>
                </c:pt>
                <c:pt idx="437">
                  <c:v>0.10279213571588053</c:v>
                </c:pt>
                <c:pt idx="438">
                  <c:v>0.10204019499214101</c:v>
                </c:pt>
                <c:pt idx="439">
                  <c:v>9.6616771654261413E-2</c:v>
                </c:pt>
                <c:pt idx="440">
                  <c:v>8.4802530403371934E-2</c:v>
                </c:pt>
                <c:pt idx="441">
                  <c:v>8.6694138351516514E-2</c:v>
                </c:pt>
                <c:pt idx="442">
                  <c:v>8.2228538886028879E-2</c:v>
                </c:pt>
                <c:pt idx="443">
                  <c:v>6.5260135091599558E-2</c:v>
                </c:pt>
                <c:pt idx="444">
                  <c:v>7.1205651567790351E-2</c:v>
                </c:pt>
                <c:pt idx="445">
                  <c:v>6.7910993670298847E-2</c:v>
                </c:pt>
                <c:pt idx="446">
                  <c:v>6.016513004135815E-2</c:v>
                </c:pt>
                <c:pt idx="447">
                  <c:v>6.8477473768550068E-2</c:v>
                </c:pt>
                <c:pt idx="448">
                  <c:v>6.7721086812829956E-2</c:v>
                </c:pt>
                <c:pt idx="449">
                  <c:v>7.4659243418615739E-2</c:v>
                </c:pt>
                <c:pt idx="450">
                  <c:v>7.1617417865095678E-2</c:v>
                </c:pt>
                <c:pt idx="451">
                  <c:v>8.065012653297976E-2</c:v>
                </c:pt>
                <c:pt idx="452">
                  <c:v>8.9020271275917162E-2</c:v>
                </c:pt>
                <c:pt idx="453">
                  <c:v>8.5823731921451207E-2</c:v>
                </c:pt>
                <c:pt idx="454">
                  <c:v>9.1759376255448277E-2</c:v>
                </c:pt>
                <c:pt idx="455">
                  <c:v>9.8151324566418952E-2</c:v>
                </c:pt>
                <c:pt idx="456">
                  <c:v>0.10155178771307138</c:v>
                </c:pt>
                <c:pt idx="457">
                  <c:v>0.10755713992133797</c:v>
                </c:pt>
                <c:pt idx="458">
                  <c:v>0.11102218647150264</c:v>
                </c:pt>
                <c:pt idx="459">
                  <c:v>0.12009574018571523</c:v>
                </c:pt>
                <c:pt idx="460">
                  <c:v>0.12120571562367477</c:v>
                </c:pt>
                <c:pt idx="461">
                  <c:v>0.12693464785051423</c:v>
                </c:pt>
                <c:pt idx="462">
                  <c:v>0.13382110758954457</c:v>
                </c:pt>
                <c:pt idx="463">
                  <c:v>0.1357048027519614</c:v>
                </c:pt>
                <c:pt idx="464">
                  <c:v>0.15522481618410344</c:v>
                </c:pt>
                <c:pt idx="465">
                  <c:v>0.1555578314234507</c:v>
                </c:pt>
                <c:pt idx="466">
                  <c:v>0.1610206679702415</c:v>
                </c:pt>
                <c:pt idx="467">
                  <c:v>0.17001697782377745</c:v>
                </c:pt>
                <c:pt idx="468">
                  <c:v>0.18879130540089828</c:v>
                </c:pt>
                <c:pt idx="469">
                  <c:v>0.18791939177355133</c:v>
                </c:pt>
                <c:pt idx="470">
                  <c:v>0.18437393624841847</c:v>
                </c:pt>
                <c:pt idx="471">
                  <c:v>0.18871662377559995</c:v>
                </c:pt>
                <c:pt idx="472">
                  <c:v>0.18309658655234862</c:v>
                </c:pt>
                <c:pt idx="473">
                  <c:v>0.17954864415170158</c:v>
                </c:pt>
                <c:pt idx="474">
                  <c:v>0.17094654174714163</c:v>
                </c:pt>
                <c:pt idx="475">
                  <c:v>0.1663453698861832</c:v>
                </c:pt>
                <c:pt idx="476">
                  <c:v>0.17016958154852913</c:v>
                </c:pt>
                <c:pt idx="477">
                  <c:v>0.17493699726963663</c:v>
                </c:pt>
                <c:pt idx="478">
                  <c:v>0.19486787268071537</c:v>
                </c:pt>
                <c:pt idx="479">
                  <c:v>0.19339699885370121</c:v>
                </c:pt>
                <c:pt idx="480">
                  <c:v>0.19876540949080623</c:v>
                </c:pt>
                <c:pt idx="481">
                  <c:v>0.1952904154385835</c:v>
                </c:pt>
                <c:pt idx="482">
                  <c:v>0.21398900635230889</c:v>
                </c:pt>
                <c:pt idx="483">
                  <c:v>0.21898483782142764</c:v>
                </c:pt>
                <c:pt idx="484">
                  <c:v>0.23933524159581121</c:v>
                </c:pt>
                <c:pt idx="485">
                  <c:v>0.18593335791572074</c:v>
                </c:pt>
                <c:pt idx="486">
                  <c:v>0.19209832231609791</c:v>
                </c:pt>
                <c:pt idx="487">
                  <c:v>0.1905436483202323</c:v>
                </c:pt>
                <c:pt idx="488">
                  <c:v>0.19878681169220336</c:v>
                </c:pt>
                <c:pt idx="489">
                  <c:v>0.19964689382089063</c:v>
                </c:pt>
                <c:pt idx="490">
                  <c:v>0.21153317910183533</c:v>
                </c:pt>
                <c:pt idx="491">
                  <c:v>0.22446018410565505</c:v>
                </c:pt>
                <c:pt idx="492">
                  <c:v>0.19504074820890316</c:v>
                </c:pt>
                <c:pt idx="493">
                  <c:v>0.18561609288796554</c:v>
                </c:pt>
                <c:pt idx="494">
                  <c:v>0.19010814366574347</c:v>
                </c:pt>
                <c:pt idx="495">
                  <c:v>0.19425052467421344</c:v>
                </c:pt>
                <c:pt idx="496">
                  <c:v>0.19175332485836294</c:v>
                </c:pt>
                <c:pt idx="497">
                  <c:v>0.20919295388285275</c:v>
                </c:pt>
                <c:pt idx="498">
                  <c:v>0.21251489205113949</c:v>
                </c:pt>
                <c:pt idx="499">
                  <c:v>0.20945271933431897</c:v>
                </c:pt>
                <c:pt idx="500">
                  <c:v>0.2142385982221251</c:v>
                </c:pt>
                <c:pt idx="501">
                  <c:v>0.20981738571657771</c:v>
                </c:pt>
                <c:pt idx="502">
                  <c:v>0.21984831114399817</c:v>
                </c:pt>
                <c:pt idx="503">
                  <c:v>0.23336877507740783</c:v>
                </c:pt>
                <c:pt idx="504">
                  <c:v>0.22064320699026041</c:v>
                </c:pt>
                <c:pt idx="505">
                  <c:v>0.22788709856459799</c:v>
                </c:pt>
                <c:pt idx="506">
                  <c:v>0.23115643554776022</c:v>
                </c:pt>
                <c:pt idx="507">
                  <c:v>0.22949881997756849</c:v>
                </c:pt>
                <c:pt idx="508">
                  <c:v>0.22062670318002797</c:v>
                </c:pt>
                <c:pt idx="509">
                  <c:v>0.2445378605319517</c:v>
                </c:pt>
                <c:pt idx="510">
                  <c:v>0.24772060903129201</c:v>
                </c:pt>
                <c:pt idx="511">
                  <c:v>0.24193040923495945</c:v>
                </c:pt>
                <c:pt idx="512">
                  <c:v>0.24230185800498472</c:v>
                </c:pt>
                <c:pt idx="513">
                  <c:v>0.25306045827991253</c:v>
                </c:pt>
                <c:pt idx="514">
                  <c:v>0.29480808970054473</c:v>
                </c:pt>
                <c:pt idx="515">
                  <c:v>0.32323895490036181</c:v>
                </c:pt>
                <c:pt idx="516">
                  <c:v>0.34787552630387064</c:v>
                </c:pt>
                <c:pt idx="517">
                  <c:v>0.34683661521773379</c:v>
                </c:pt>
                <c:pt idx="518">
                  <c:v>0.37094009094277669</c:v>
                </c:pt>
                <c:pt idx="519">
                  <c:v>0.39182924238543193</c:v>
                </c:pt>
                <c:pt idx="520">
                  <c:v>0.38009345075304468</c:v>
                </c:pt>
                <c:pt idx="521">
                  <c:v>0.36675588520974478</c:v>
                </c:pt>
                <c:pt idx="522">
                  <c:v>0.37752857777925475</c:v>
                </c:pt>
                <c:pt idx="523">
                  <c:v>0.3992399806988316</c:v>
                </c:pt>
                <c:pt idx="524">
                  <c:v>0.36935075140943674</c:v>
                </c:pt>
                <c:pt idx="525">
                  <c:v>0.37250848043390405</c:v>
                </c:pt>
                <c:pt idx="526">
                  <c:v>0.37870705533365845</c:v>
                </c:pt>
                <c:pt idx="527">
                  <c:v>0.40351077491568543</c:v>
                </c:pt>
                <c:pt idx="528">
                  <c:v>0.40116090363410128</c:v>
                </c:pt>
                <c:pt idx="529">
                  <c:v>0.42956998983320061</c:v>
                </c:pt>
                <c:pt idx="530">
                  <c:v>0.41500518890344096</c:v>
                </c:pt>
                <c:pt idx="531">
                  <c:v>0.40519243028251717</c:v>
                </c:pt>
                <c:pt idx="532">
                  <c:v>0.40181638373182493</c:v>
                </c:pt>
                <c:pt idx="533">
                  <c:v>0.42079282646439475</c:v>
                </c:pt>
                <c:pt idx="534">
                  <c:v>0.43586479927937893</c:v>
                </c:pt>
                <c:pt idx="535">
                  <c:v>0.42319733364743306</c:v>
                </c:pt>
                <c:pt idx="536">
                  <c:v>0.44306905156521292</c:v>
                </c:pt>
                <c:pt idx="537">
                  <c:v>0.4412382590273769</c:v>
                </c:pt>
                <c:pt idx="538">
                  <c:v>0.43941123448274455</c:v>
                </c:pt>
                <c:pt idx="539">
                  <c:v>0.42269611519147099</c:v>
                </c:pt>
                <c:pt idx="540">
                  <c:v>0.42661512956282288</c:v>
                </c:pt>
                <c:pt idx="541">
                  <c:v>0.37987581146559624</c:v>
                </c:pt>
                <c:pt idx="542">
                  <c:v>0.39691897224518802</c:v>
                </c:pt>
                <c:pt idx="543">
                  <c:v>0.35997304528381768</c:v>
                </c:pt>
                <c:pt idx="544">
                  <c:v>0.35169084550225582</c:v>
                </c:pt>
                <c:pt idx="545">
                  <c:v>0.36337569386652824</c:v>
                </c:pt>
                <c:pt idx="546">
                  <c:v>0.38245409849519163</c:v>
                </c:pt>
                <c:pt idx="547">
                  <c:v>0.38639052099514504</c:v>
                </c:pt>
                <c:pt idx="548">
                  <c:v>0.35108547971414183</c:v>
                </c:pt>
                <c:pt idx="549">
                  <c:v>0.33879292940596906</c:v>
                </c:pt>
                <c:pt idx="550">
                  <c:v>0.35553887088164937</c:v>
                </c:pt>
                <c:pt idx="551">
                  <c:v>0.35956527305930841</c:v>
                </c:pt>
                <c:pt idx="552">
                  <c:v>0.35376392000309265</c:v>
                </c:pt>
                <c:pt idx="553">
                  <c:v>0.35851694199016193</c:v>
                </c:pt>
                <c:pt idx="554">
                  <c:v>0.32798700313640206</c:v>
                </c:pt>
                <c:pt idx="555">
                  <c:v>0.37103655156879256</c:v>
                </c:pt>
                <c:pt idx="556">
                  <c:v>0.3753863982830612</c:v>
                </c:pt>
                <c:pt idx="557">
                  <c:v>0.39735485369899748</c:v>
                </c:pt>
                <c:pt idx="558">
                  <c:v>0.37707091732472797</c:v>
                </c:pt>
                <c:pt idx="559">
                  <c:v>0.36820927554829397</c:v>
                </c:pt>
                <c:pt idx="560">
                  <c:v>0.37542453037428314</c:v>
                </c:pt>
                <c:pt idx="561">
                  <c:v>0.41270987816344684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431-4083-8297-1D2C6311CD9D}"/>
            </c:ext>
          </c:extLst>
        </c:ser>
        <c:ser>
          <c:idx val="2"/>
          <c:order val="1"/>
          <c:tx>
            <c:strRef>
              <c:f>'Quantum Axis'!$I$2</c:f>
              <c:strCache>
                <c:ptCount val="1"/>
                <c:pt idx="0">
                  <c:v>VALE3 = 32,37%</c:v>
                </c:pt>
              </c:strCache>
            </c:strRef>
          </c:tx>
          <c:spPr>
            <a:ln w="19050" cap="rnd">
              <a:solidFill>
                <a:srgbClr val="47D45A"/>
              </a:solidFill>
              <a:round/>
            </a:ln>
            <a:effectLst/>
          </c:spPr>
          <c:marker>
            <c:symbol val="none"/>
          </c:marker>
          <c:cat>
            <c:numRef>
              <c:f>'Quantum Axis'!$A$3:$A$1000</c:f>
              <c:numCache>
                <c:formatCode>m/d/yyyy</c:formatCode>
                <c:ptCount val="998"/>
                <c:pt idx="0">
                  <c:v>45293</c:v>
                </c:pt>
                <c:pt idx="1">
                  <c:v>45294</c:v>
                </c:pt>
                <c:pt idx="2">
                  <c:v>45295</c:v>
                </c:pt>
                <c:pt idx="3">
                  <c:v>45296</c:v>
                </c:pt>
                <c:pt idx="4">
                  <c:v>45299</c:v>
                </c:pt>
                <c:pt idx="5">
                  <c:v>45300</c:v>
                </c:pt>
                <c:pt idx="6">
                  <c:v>45301</c:v>
                </c:pt>
                <c:pt idx="7">
                  <c:v>45302</c:v>
                </c:pt>
                <c:pt idx="8">
                  <c:v>45303</c:v>
                </c:pt>
                <c:pt idx="9">
                  <c:v>45306</c:v>
                </c:pt>
                <c:pt idx="10">
                  <c:v>45307</c:v>
                </c:pt>
                <c:pt idx="11">
                  <c:v>45308</c:v>
                </c:pt>
                <c:pt idx="12">
                  <c:v>45309</c:v>
                </c:pt>
                <c:pt idx="13">
                  <c:v>45310</c:v>
                </c:pt>
                <c:pt idx="14">
                  <c:v>45313</c:v>
                </c:pt>
                <c:pt idx="15">
                  <c:v>45314</c:v>
                </c:pt>
                <c:pt idx="16">
                  <c:v>45315</c:v>
                </c:pt>
                <c:pt idx="17">
                  <c:v>45316</c:v>
                </c:pt>
                <c:pt idx="18">
                  <c:v>45317</c:v>
                </c:pt>
                <c:pt idx="19">
                  <c:v>45320</c:v>
                </c:pt>
                <c:pt idx="20">
                  <c:v>45321</c:v>
                </c:pt>
                <c:pt idx="21">
                  <c:v>45322</c:v>
                </c:pt>
                <c:pt idx="22">
                  <c:v>45323</c:v>
                </c:pt>
                <c:pt idx="23">
                  <c:v>45324</c:v>
                </c:pt>
                <c:pt idx="24">
                  <c:v>45327</c:v>
                </c:pt>
                <c:pt idx="25">
                  <c:v>45328</c:v>
                </c:pt>
                <c:pt idx="26">
                  <c:v>45329</c:v>
                </c:pt>
                <c:pt idx="27">
                  <c:v>45330</c:v>
                </c:pt>
                <c:pt idx="28">
                  <c:v>45331</c:v>
                </c:pt>
                <c:pt idx="29">
                  <c:v>45336</c:v>
                </c:pt>
                <c:pt idx="30">
                  <c:v>45337</c:v>
                </c:pt>
                <c:pt idx="31">
                  <c:v>45338</c:v>
                </c:pt>
                <c:pt idx="32">
                  <c:v>45341</c:v>
                </c:pt>
                <c:pt idx="33">
                  <c:v>45342</c:v>
                </c:pt>
                <c:pt idx="34">
                  <c:v>45343</c:v>
                </c:pt>
                <c:pt idx="35">
                  <c:v>45344</c:v>
                </c:pt>
                <c:pt idx="36">
                  <c:v>45345</c:v>
                </c:pt>
                <c:pt idx="37">
                  <c:v>45348</c:v>
                </c:pt>
                <c:pt idx="38">
                  <c:v>45349</c:v>
                </c:pt>
                <c:pt idx="39">
                  <c:v>45350</c:v>
                </c:pt>
                <c:pt idx="40">
                  <c:v>45351</c:v>
                </c:pt>
                <c:pt idx="41">
                  <c:v>45352</c:v>
                </c:pt>
                <c:pt idx="42">
                  <c:v>45355</c:v>
                </c:pt>
                <c:pt idx="43">
                  <c:v>45356</c:v>
                </c:pt>
                <c:pt idx="44">
                  <c:v>45357</c:v>
                </c:pt>
                <c:pt idx="45">
                  <c:v>45358</c:v>
                </c:pt>
                <c:pt idx="46">
                  <c:v>45359</c:v>
                </c:pt>
                <c:pt idx="47">
                  <c:v>45362</c:v>
                </c:pt>
                <c:pt idx="48">
                  <c:v>45363</c:v>
                </c:pt>
                <c:pt idx="49">
                  <c:v>45364</c:v>
                </c:pt>
                <c:pt idx="50">
                  <c:v>45365</c:v>
                </c:pt>
                <c:pt idx="51">
                  <c:v>45366</c:v>
                </c:pt>
                <c:pt idx="52">
                  <c:v>45369</c:v>
                </c:pt>
                <c:pt idx="53">
                  <c:v>45370</c:v>
                </c:pt>
                <c:pt idx="54">
                  <c:v>45371</c:v>
                </c:pt>
                <c:pt idx="55">
                  <c:v>45372</c:v>
                </c:pt>
                <c:pt idx="56">
                  <c:v>45373</c:v>
                </c:pt>
                <c:pt idx="57">
                  <c:v>45376</c:v>
                </c:pt>
                <c:pt idx="58">
                  <c:v>45377</c:v>
                </c:pt>
                <c:pt idx="59">
                  <c:v>45378</c:v>
                </c:pt>
                <c:pt idx="60">
                  <c:v>45379</c:v>
                </c:pt>
                <c:pt idx="61">
                  <c:v>45383</c:v>
                </c:pt>
                <c:pt idx="62">
                  <c:v>45384</c:v>
                </c:pt>
                <c:pt idx="63">
                  <c:v>45385</c:v>
                </c:pt>
                <c:pt idx="64">
                  <c:v>45386</c:v>
                </c:pt>
                <c:pt idx="65">
                  <c:v>45387</c:v>
                </c:pt>
                <c:pt idx="66">
                  <c:v>45390</c:v>
                </c:pt>
                <c:pt idx="67">
                  <c:v>45391</c:v>
                </c:pt>
                <c:pt idx="68">
                  <c:v>45392</c:v>
                </c:pt>
                <c:pt idx="69">
                  <c:v>45393</c:v>
                </c:pt>
                <c:pt idx="70">
                  <c:v>45394</c:v>
                </c:pt>
                <c:pt idx="71">
                  <c:v>45397</c:v>
                </c:pt>
                <c:pt idx="72">
                  <c:v>45398</c:v>
                </c:pt>
                <c:pt idx="73">
                  <c:v>45399</c:v>
                </c:pt>
                <c:pt idx="74">
                  <c:v>45400</c:v>
                </c:pt>
                <c:pt idx="75">
                  <c:v>45401</c:v>
                </c:pt>
                <c:pt idx="76">
                  <c:v>45404</c:v>
                </c:pt>
                <c:pt idx="77">
                  <c:v>45405</c:v>
                </c:pt>
                <c:pt idx="78">
                  <c:v>45406</c:v>
                </c:pt>
                <c:pt idx="79">
                  <c:v>45407</c:v>
                </c:pt>
                <c:pt idx="80">
                  <c:v>45408</c:v>
                </c:pt>
                <c:pt idx="81">
                  <c:v>45411</c:v>
                </c:pt>
                <c:pt idx="82">
                  <c:v>45412</c:v>
                </c:pt>
                <c:pt idx="83">
                  <c:v>45414</c:v>
                </c:pt>
                <c:pt idx="84">
                  <c:v>45415</c:v>
                </c:pt>
                <c:pt idx="85">
                  <c:v>45418</c:v>
                </c:pt>
                <c:pt idx="86">
                  <c:v>45419</c:v>
                </c:pt>
                <c:pt idx="87">
                  <c:v>45420</c:v>
                </c:pt>
                <c:pt idx="88">
                  <c:v>45421</c:v>
                </c:pt>
                <c:pt idx="89">
                  <c:v>45422</c:v>
                </c:pt>
                <c:pt idx="90">
                  <c:v>45425</c:v>
                </c:pt>
                <c:pt idx="91">
                  <c:v>45426</c:v>
                </c:pt>
                <c:pt idx="92">
                  <c:v>45427</c:v>
                </c:pt>
                <c:pt idx="93">
                  <c:v>45428</c:v>
                </c:pt>
                <c:pt idx="94">
                  <c:v>45429</c:v>
                </c:pt>
                <c:pt idx="95">
                  <c:v>45432</c:v>
                </c:pt>
                <c:pt idx="96">
                  <c:v>45433</c:v>
                </c:pt>
                <c:pt idx="97">
                  <c:v>45434</c:v>
                </c:pt>
                <c:pt idx="98">
                  <c:v>45435</c:v>
                </c:pt>
                <c:pt idx="99">
                  <c:v>45436</c:v>
                </c:pt>
                <c:pt idx="100">
                  <c:v>45439</c:v>
                </c:pt>
                <c:pt idx="101">
                  <c:v>45440</c:v>
                </c:pt>
                <c:pt idx="102">
                  <c:v>45441</c:v>
                </c:pt>
                <c:pt idx="103">
                  <c:v>45443</c:v>
                </c:pt>
                <c:pt idx="104">
                  <c:v>45446</c:v>
                </c:pt>
                <c:pt idx="105">
                  <c:v>45447</c:v>
                </c:pt>
                <c:pt idx="106">
                  <c:v>45448</c:v>
                </c:pt>
                <c:pt idx="107">
                  <c:v>45449</c:v>
                </c:pt>
                <c:pt idx="108">
                  <c:v>45450</c:v>
                </c:pt>
                <c:pt idx="109">
                  <c:v>45453</c:v>
                </c:pt>
                <c:pt idx="110">
                  <c:v>45454</c:v>
                </c:pt>
                <c:pt idx="111">
                  <c:v>45455</c:v>
                </c:pt>
                <c:pt idx="112">
                  <c:v>45456</c:v>
                </c:pt>
                <c:pt idx="113">
                  <c:v>45457</c:v>
                </c:pt>
                <c:pt idx="114">
                  <c:v>45460</c:v>
                </c:pt>
                <c:pt idx="115">
                  <c:v>45461</c:v>
                </c:pt>
                <c:pt idx="116">
                  <c:v>45462</c:v>
                </c:pt>
                <c:pt idx="117">
                  <c:v>45463</c:v>
                </c:pt>
                <c:pt idx="118">
                  <c:v>45464</c:v>
                </c:pt>
                <c:pt idx="119">
                  <c:v>45467</c:v>
                </c:pt>
                <c:pt idx="120">
                  <c:v>45468</c:v>
                </c:pt>
                <c:pt idx="121">
                  <c:v>45469</c:v>
                </c:pt>
                <c:pt idx="122">
                  <c:v>45470</c:v>
                </c:pt>
                <c:pt idx="123">
                  <c:v>45471</c:v>
                </c:pt>
                <c:pt idx="124">
                  <c:v>45474</c:v>
                </c:pt>
                <c:pt idx="125">
                  <c:v>45475</c:v>
                </c:pt>
                <c:pt idx="126">
                  <c:v>45476</c:v>
                </c:pt>
                <c:pt idx="127">
                  <c:v>45477</c:v>
                </c:pt>
                <c:pt idx="128">
                  <c:v>45478</c:v>
                </c:pt>
                <c:pt idx="129">
                  <c:v>45481</c:v>
                </c:pt>
                <c:pt idx="130">
                  <c:v>45482</c:v>
                </c:pt>
                <c:pt idx="131">
                  <c:v>45483</c:v>
                </c:pt>
                <c:pt idx="132">
                  <c:v>45484</c:v>
                </c:pt>
                <c:pt idx="133">
                  <c:v>45485</c:v>
                </c:pt>
                <c:pt idx="134">
                  <c:v>45488</c:v>
                </c:pt>
                <c:pt idx="135">
                  <c:v>45489</c:v>
                </c:pt>
                <c:pt idx="136">
                  <c:v>45490</c:v>
                </c:pt>
                <c:pt idx="137">
                  <c:v>45491</c:v>
                </c:pt>
                <c:pt idx="138">
                  <c:v>45492</c:v>
                </c:pt>
                <c:pt idx="139">
                  <c:v>45495</c:v>
                </c:pt>
                <c:pt idx="140">
                  <c:v>45496</c:v>
                </c:pt>
                <c:pt idx="141">
                  <c:v>45497</c:v>
                </c:pt>
                <c:pt idx="142">
                  <c:v>45498</c:v>
                </c:pt>
                <c:pt idx="143">
                  <c:v>45499</c:v>
                </c:pt>
                <c:pt idx="144">
                  <c:v>45502</c:v>
                </c:pt>
                <c:pt idx="145">
                  <c:v>45503</c:v>
                </c:pt>
                <c:pt idx="146">
                  <c:v>45504</c:v>
                </c:pt>
                <c:pt idx="147">
                  <c:v>45505</c:v>
                </c:pt>
                <c:pt idx="148">
                  <c:v>45506</c:v>
                </c:pt>
                <c:pt idx="149">
                  <c:v>45509</c:v>
                </c:pt>
                <c:pt idx="150">
                  <c:v>45510</c:v>
                </c:pt>
                <c:pt idx="151">
                  <c:v>45511</c:v>
                </c:pt>
                <c:pt idx="152">
                  <c:v>45512</c:v>
                </c:pt>
                <c:pt idx="153">
                  <c:v>45513</c:v>
                </c:pt>
                <c:pt idx="154">
                  <c:v>45516</c:v>
                </c:pt>
                <c:pt idx="155">
                  <c:v>45517</c:v>
                </c:pt>
                <c:pt idx="156">
                  <c:v>45518</c:v>
                </c:pt>
                <c:pt idx="157">
                  <c:v>45519</c:v>
                </c:pt>
                <c:pt idx="158">
                  <c:v>45520</c:v>
                </c:pt>
                <c:pt idx="159">
                  <c:v>45523</c:v>
                </c:pt>
                <c:pt idx="160">
                  <c:v>45524</c:v>
                </c:pt>
                <c:pt idx="161">
                  <c:v>45525</c:v>
                </c:pt>
                <c:pt idx="162">
                  <c:v>45526</c:v>
                </c:pt>
                <c:pt idx="163">
                  <c:v>45527</c:v>
                </c:pt>
                <c:pt idx="164">
                  <c:v>45530</c:v>
                </c:pt>
                <c:pt idx="165">
                  <c:v>45531</c:v>
                </c:pt>
                <c:pt idx="166">
                  <c:v>45532</c:v>
                </c:pt>
                <c:pt idx="167">
                  <c:v>45533</c:v>
                </c:pt>
                <c:pt idx="168">
                  <c:v>45534</c:v>
                </c:pt>
                <c:pt idx="169">
                  <c:v>45537</c:v>
                </c:pt>
                <c:pt idx="170">
                  <c:v>45538</c:v>
                </c:pt>
                <c:pt idx="171">
                  <c:v>45539</c:v>
                </c:pt>
                <c:pt idx="172">
                  <c:v>45540</c:v>
                </c:pt>
                <c:pt idx="173">
                  <c:v>45541</c:v>
                </c:pt>
                <c:pt idx="174">
                  <c:v>45544</c:v>
                </c:pt>
                <c:pt idx="175">
                  <c:v>45545</c:v>
                </c:pt>
                <c:pt idx="176">
                  <c:v>45546</c:v>
                </c:pt>
                <c:pt idx="177">
                  <c:v>45547</c:v>
                </c:pt>
                <c:pt idx="178">
                  <c:v>45548</c:v>
                </c:pt>
                <c:pt idx="179">
                  <c:v>45551</c:v>
                </c:pt>
                <c:pt idx="180">
                  <c:v>45552</c:v>
                </c:pt>
                <c:pt idx="181">
                  <c:v>45553</c:v>
                </c:pt>
                <c:pt idx="182">
                  <c:v>45554</c:v>
                </c:pt>
                <c:pt idx="183">
                  <c:v>45555</c:v>
                </c:pt>
                <c:pt idx="184">
                  <c:v>45558</c:v>
                </c:pt>
                <c:pt idx="185">
                  <c:v>45559</c:v>
                </c:pt>
                <c:pt idx="186">
                  <c:v>45560</c:v>
                </c:pt>
                <c:pt idx="187">
                  <c:v>45561</c:v>
                </c:pt>
                <c:pt idx="188">
                  <c:v>45562</c:v>
                </c:pt>
                <c:pt idx="189">
                  <c:v>45565</c:v>
                </c:pt>
                <c:pt idx="190">
                  <c:v>45566</c:v>
                </c:pt>
                <c:pt idx="191">
                  <c:v>45567</c:v>
                </c:pt>
                <c:pt idx="192">
                  <c:v>45568</c:v>
                </c:pt>
                <c:pt idx="193">
                  <c:v>45569</c:v>
                </c:pt>
                <c:pt idx="194">
                  <c:v>45572</c:v>
                </c:pt>
                <c:pt idx="195">
                  <c:v>45573</c:v>
                </c:pt>
                <c:pt idx="196">
                  <c:v>45574</c:v>
                </c:pt>
                <c:pt idx="197">
                  <c:v>45575</c:v>
                </c:pt>
                <c:pt idx="198">
                  <c:v>45576</c:v>
                </c:pt>
                <c:pt idx="199">
                  <c:v>45579</c:v>
                </c:pt>
                <c:pt idx="200">
                  <c:v>45580</c:v>
                </c:pt>
                <c:pt idx="201">
                  <c:v>45581</c:v>
                </c:pt>
                <c:pt idx="202">
                  <c:v>45582</c:v>
                </c:pt>
                <c:pt idx="203">
                  <c:v>45583</c:v>
                </c:pt>
                <c:pt idx="204">
                  <c:v>45586</c:v>
                </c:pt>
                <c:pt idx="205">
                  <c:v>45587</c:v>
                </c:pt>
                <c:pt idx="206">
                  <c:v>45588</c:v>
                </c:pt>
                <c:pt idx="207">
                  <c:v>45589</c:v>
                </c:pt>
                <c:pt idx="208">
                  <c:v>45590</c:v>
                </c:pt>
                <c:pt idx="209">
                  <c:v>45593</c:v>
                </c:pt>
                <c:pt idx="210">
                  <c:v>45594</c:v>
                </c:pt>
                <c:pt idx="211">
                  <c:v>45595</c:v>
                </c:pt>
                <c:pt idx="212">
                  <c:v>45596</c:v>
                </c:pt>
                <c:pt idx="213">
                  <c:v>45597</c:v>
                </c:pt>
                <c:pt idx="214">
                  <c:v>45600</c:v>
                </c:pt>
                <c:pt idx="215">
                  <c:v>45601</c:v>
                </c:pt>
                <c:pt idx="216">
                  <c:v>45602</c:v>
                </c:pt>
                <c:pt idx="217">
                  <c:v>45603</c:v>
                </c:pt>
                <c:pt idx="218">
                  <c:v>45604</c:v>
                </c:pt>
                <c:pt idx="219">
                  <c:v>45607</c:v>
                </c:pt>
                <c:pt idx="220">
                  <c:v>45608</c:v>
                </c:pt>
                <c:pt idx="221">
                  <c:v>45609</c:v>
                </c:pt>
                <c:pt idx="222">
                  <c:v>45610</c:v>
                </c:pt>
                <c:pt idx="223">
                  <c:v>45614</c:v>
                </c:pt>
                <c:pt idx="224">
                  <c:v>45615</c:v>
                </c:pt>
                <c:pt idx="225">
                  <c:v>45617</c:v>
                </c:pt>
                <c:pt idx="226">
                  <c:v>45618</c:v>
                </c:pt>
                <c:pt idx="227">
                  <c:v>45621</c:v>
                </c:pt>
                <c:pt idx="228">
                  <c:v>45622</c:v>
                </c:pt>
                <c:pt idx="229">
                  <c:v>45623</c:v>
                </c:pt>
                <c:pt idx="230">
                  <c:v>45624</c:v>
                </c:pt>
                <c:pt idx="231">
                  <c:v>45625</c:v>
                </c:pt>
                <c:pt idx="232">
                  <c:v>45628</c:v>
                </c:pt>
                <c:pt idx="233">
                  <c:v>45629</c:v>
                </c:pt>
                <c:pt idx="234">
                  <c:v>45630</c:v>
                </c:pt>
                <c:pt idx="235">
                  <c:v>45631</c:v>
                </c:pt>
                <c:pt idx="236">
                  <c:v>45632</c:v>
                </c:pt>
                <c:pt idx="237">
                  <c:v>45635</c:v>
                </c:pt>
                <c:pt idx="238">
                  <c:v>45636</c:v>
                </c:pt>
                <c:pt idx="239">
                  <c:v>45637</c:v>
                </c:pt>
                <c:pt idx="240">
                  <c:v>45638</c:v>
                </c:pt>
                <c:pt idx="241">
                  <c:v>45639</c:v>
                </c:pt>
                <c:pt idx="242">
                  <c:v>45642</c:v>
                </c:pt>
                <c:pt idx="243">
                  <c:v>45643</c:v>
                </c:pt>
                <c:pt idx="244">
                  <c:v>45644</c:v>
                </c:pt>
                <c:pt idx="245">
                  <c:v>45645</c:v>
                </c:pt>
                <c:pt idx="246">
                  <c:v>45646</c:v>
                </c:pt>
                <c:pt idx="247">
                  <c:v>45649</c:v>
                </c:pt>
                <c:pt idx="248">
                  <c:v>45652</c:v>
                </c:pt>
                <c:pt idx="249">
                  <c:v>45653</c:v>
                </c:pt>
                <c:pt idx="250">
                  <c:v>45656</c:v>
                </c:pt>
                <c:pt idx="251">
                  <c:v>45659</c:v>
                </c:pt>
                <c:pt idx="252">
                  <c:v>45660</c:v>
                </c:pt>
                <c:pt idx="253">
                  <c:v>45663</c:v>
                </c:pt>
                <c:pt idx="254">
                  <c:v>45664</c:v>
                </c:pt>
                <c:pt idx="255">
                  <c:v>45665</c:v>
                </c:pt>
                <c:pt idx="256">
                  <c:v>45666</c:v>
                </c:pt>
                <c:pt idx="257">
                  <c:v>45667</c:v>
                </c:pt>
                <c:pt idx="258">
                  <c:v>45670</c:v>
                </c:pt>
                <c:pt idx="259">
                  <c:v>45671</c:v>
                </c:pt>
                <c:pt idx="260">
                  <c:v>45672</c:v>
                </c:pt>
                <c:pt idx="261">
                  <c:v>45673</c:v>
                </c:pt>
                <c:pt idx="262">
                  <c:v>45674</c:v>
                </c:pt>
                <c:pt idx="263">
                  <c:v>45677</c:v>
                </c:pt>
                <c:pt idx="264">
                  <c:v>45678</c:v>
                </c:pt>
                <c:pt idx="265">
                  <c:v>45679</c:v>
                </c:pt>
                <c:pt idx="266">
                  <c:v>45680</c:v>
                </c:pt>
                <c:pt idx="267">
                  <c:v>45681</c:v>
                </c:pt>
                <c:pt idx="268">
                  <c:v>45684</c:v>
                </c:pt>
                <c:pt idx="269">
                  <c:v>45685</c:v>
                </c:pt>
                <c:pt idx="270">
                  <c:v>45686</c:v>
                </c:pt>
                <c:pt idx="271">
                  <c:v>45687</c:v>
                </c:pt>
                <c:pt idx="272">
                  <c:v>45688</c:v>
                </c:pt>
                <c:pt idx="273">
                  <c:v>45691</c:v>
                </c:pt>
                <c:pt idx="274">
                  <c:v>45692</c:v>
                </c:pt>
                <c:pt idx="275">
                  <c:v>45693</c:v>
                </c:pt>
                <c:pt idx="276">
                  <c:v>45694</c:v>
                </c:pt>
                <c:pt idx="277">
                  <c:v>45695</c:v>
                </c:pt>
                <c:pt idx="278">
                  <c:v>45698</c:v>
                </c:pt>
                <c:pt idx="279">
                  <c:v>45699</c:v>
                </c:pt>
                <c:pt idx="280">
                  <c:v>45700</c:v>
                </c:pt>
                <c:pt idx="281">
                  <c:v>45701</c:v>
                </c:pt>
                <c:pt idx="282">
                  <c:v>45702</c:v>
                </c:pt>
                <c:pt idx="283">
                  <c:v>45705</c:v>
                </c:pt>
                <c:pt idx="284">
                  <c:v>45706</c:v>
                </c:pt>
                <c:pt idx="285">
                  <c:v>45707</c:v>
                </c:pt>
                <c:pt idx="286">
                  <c:v>45708</c:v>
                </c:pt>
                <c:pt idx="287">
                  <c:v>45709</c:v>
                </c:pt>
                <c:pt idx="288">
                  <c:v>45712</c:v>
                </c:pt>
                <c:pt idx="289">
                  <c:v>45713</c:v>
                </c:pt>
                <c:pt idx="290">
                  <c:v>45714</c:v>
                </c:pt>
                <c:pt idx="291">
                  <c:v>45715</c:v>
                </c:pt>
                <c:pt idx="292">
                  <c:v>45716</c:v>
                </c:pt>
                <c:pt idx="293">
                  <c:v>45721</c:v>
                </c:pt>
                <c:pt idx="294">
                  <c:v>45722</c:v>
                </c:pt>
                <c:pt idx="295">
                  <c:v>45723</c:v>
                </c:pt>
                <c:pt idx="296">
                  <c:v>45726</c:v>
                </c:pt>
                <c:pt idx="297">
                  <c:v>45727</c:v>
                </c:pt>
                <c:pt idx="298">
                  <c:v>45728</c:v>
                </c:pt>
                <c:pt idx="299">
                  <c:v>45729</c:v>
                </c:pt>
                <c:pt idx="300">
                  <c:v>45730</c:v>
                </c:pt>
                <c:pt idx="301">
                  <c:v>45733</c:v>
                </c:pt>
                <c:pt idx="302">
                  <c:v>45734</c:v>
                </c:pt>
                <c:pt idx="303">
                  <c:v>45735</c:v>
                </c:pt>
                <c:pt idx="304">
                  <c:v>45736</c:v>
                </c:pt>
                <c:pt idx="305">
                  <c:v>45737</c:v>
                </c:pt>
                <c:pt idx="306">
                  <c:v>45740</c:v>
                </c:pt>
                <c:pt idx="307">
                  <c:v>45741</c:v>
                </c:pt>
                <c:pt idx="308">
                  <c:v>45742</c:v>
                </c:pt>
                <c:pt idx="309">
                  <c:v>45743</c:v>
                </c:pt>
                <c:pt idx="310">
                  <c:v>45744</c:v>
                </c:pt>
                <c:pt idx="311">
                  <c:v>45747</c:v>
                </c:pt>
                <c:pt idx="312">
                  <c:v>45748</c:v>
                </c:pt>
                <c:pt idx="313">
                  <c:v>45749</c:v>
                </c:pt>
                <c:pt idx="314">
                  <c:v>45750</c:v>
                </c:pt>
                <c:pt idx="315">
                  <c:v>45751</c:v>
                </c:pt>
                <c:pt idx="316">
                  <c:v>45754</c:v>
                </c:pt>
                <c:pt idx="317">
                  <c:v>45755</c:v>
                </c:pt>
                <c:pt idx="318">
                  <c:v>45756</c:v>
                </c:pt>
                <c:pt idx="319">
                  <c:v>45757</c:v>
                </c:pt>
                <c:pt idx="320">
                  <c:v>45758</c:v>
                </c:pt>
                <c:pt idx="321">
                  <c:v>45761</c:v>
                </c:pt>
                <c:pt idx="322">
                  <c:v>45762</c:v>
                </c:pt>
                <c:pt idx="323">
                  <c:v>45763</c:v>
                </c:pt>
                <c:pt idx="324">
                  <c:v>45764</c:v>
                </c:pt>
                <c:pt idx="325">
                  <c:v>45769</c:v>
                </c:pt>
                <c:pt idx="326">
                  <c:v>45770</c:v>
                </c:pt>
                <c:pt idx="327">
                  <c:v>45771</c:v>
                </c:pt>
                <c:pt idx="328">
                  <c:v>45772</c:v>
                </c:pt>
                <c:pt idx="329">
                  <c:v>45775</c:v>
                </c:pt>
                <c:pt idx="330">
                  <c:v>45776</c:v>
                </c:pt>
                <c:pt idx="331">
                  <c:v>45777</c:v>
                </c:pt>
                <c:pt idx="332">
                  <c:v>45779</c:v>
                </c:pt>
                <c:pt idx="333">
                  <c:v>45782</c:v>
                </c:pt>
                <c:pt idx="334">
                  <c:v>45783</c:v>
                </c:pt>
                <c:pt idx="335">
                  <c:v>45784</c:v>
                </c:pt>
                <c:pt idx="336">
                  <c:v>45785</c:v>
                </c:pt>
                <c:pt idx="337">
                  <c:v>45786</c:v>
                </c:pt>
                <c:pt idx="338">
                  <c:v>45789</c:v>
                </c:pt>
                <c:pt idx="339">
                  <c:v>45790</c:v>
                </c:pt>
                <c:pt idx="340">
                  <c:v>45791</c:v>
                </c:pt>
                <c:pt idx="341">
                  <c:v>45792</c:v>
                </c:pt>
                <c:pt idx="342">
                  <c:v>45793</c:v>
                </c:pt>
                <c:pt idx="343">
                  <c:v>45796</c:v>
                </c:pt>
                <c:pt idx="344">
                  <c:v>45797</c:v>
                </c:pt>
                <c:pt idx="345">
                  <c:v>45798</c:v>
                </c:pt>
                <c:pt idx="346">
                  <c:v>45799</c:v>
                </c:pt>
                <c:pt idx="347">
                  <c:v>45800</c:v>
                </c:pt>
                <c:pt idx="348">
                  <c:v>45803</c:v>
                </c:pt>
                <c:pt idx="349">
                  <c:v>45804</c:v>
                </c:pt>
                <c:pt idx="350">
                  <c:v>45805</c:v>
                </c:pt>
                <c:pt idx="351">
                  <c:v>45806</c:v>
                </c:pt>
                <c:pt idx="352">
                  <c:v>45807</c:v>
                </c:pt>
                <c:pt idx="353">
                  <c:v>45810</c:v>
                </c:pt>
                <c:pt idx="354">
                  <c:v>45811</c:v>
                </c:pt>
                <c:pt idx="355">
                  <c:v>45812</c:v>
                </c:pt>
                <c:pt idx="356">
                  <c:v>45813</c:v>
                </c:pt>
                <c:pt idx="357">
                  <c:v>45814</c:v>
                </c:pt>
                <c:pt idx="358">
                  <c:v>45817</c:v>
                </c:pt>
                <c:pt idx="359">
                  <c:v>45818</c:v>
                </c:pt>
                <c:pt idx="360">
                  <c:v>45819</c:v>
                </c:pt>
                <c:pt idx="361">
                  <c:v>45820</c:v>
                </c:pt>
                <c:pt idx="362">
                  <c:v>45821</c:v>
                </c:pt>
                <c:pt idx="363">
                  <c:v>45824</c:v>
                </c:pt>
                <c:pt idx="364">
                  <c:v>45825</c:v>
                </c:pt>
                <c:pt idx="365">
                  <c:v>45826</c:v>
                </c:pt>
                <c:pt idx="366">
                  <c:v>45828</c:v>
                </c:pt>
                <c:pt idx="367">
                  <c:v>45831</c:v>
                </c:pt>
                <c:pt idx="368">
                  <c:v>45832</c:v>
                </c:pt>
                <c:pt idx="369">
                  <c:v>45833</c:v>
                </c:pt>
                <c:pt idx="370">
                  <c:v>45834</c:v>
                </c:pt>
                <c:pt idx="371">
                  <c:v>45835</c:v>
                </c:pt>
                <c:pt idx="372">
                  <c:v>45838</c:v>
                </c:pt>
                <c:pt idx="373">
                  <c:v>45839</c:v>
                </c:pt>
                <c:pt idx="374">
                  <c:v>45840</c:v>
                </c:pt>
                <c:pt idx="375">
                  <c:v>45841</c:v>
                </c:pt>
                <c:pt idx="376">
                  <c:v>45842</c:v>
                </c:pt>
                <c:pt idx="377">
                  <c:v>45845</c:v>
                </c:pt>
                <c:pt idx="378">
                  <c:v>45846</c:v>
                </c:pt>
                <c:pt idx="379">
                  <c:v>45847</c:v>
                </c:pt>
                <c:pt idx="380">
                  <c:v>45848</c:v>
                </c:pt>
                <c:pt idx="381">
                  <c:v>45849</c:v>
                </c:pt>
                <c:pt idx="382">
                  <c:v>45852</c:v>
                </c:pt>
                <c:pt idx="383">
                  <c:v>45853</c:v>
                </c:pt>
                <c:pt idx="384">
                  <c:v>45854</c:v>
                </c:pt>
                <c:pt idx="385">
                  <c:v>45855</c:v>
                </c:pt>
                <c:pt idx="386">
                  <c:v>45856</c:v>
                </c:pt>
                <c:pt idx="387">
                  <c:v>45859</c:v>
                </c:pt>
                <c:pt idx="388">
                  <c:v>45860</c:v>
                </c:pt>
                <c:pt idx="389">
                  <c:v>45861</c:v>
                </c:pt>
                <c:pt idx="390">
                  <c:v>45862</c:v>
                </c:pt>
                <c:pt idx="391">
                  <c:v>45863</c:v>
                </c:pt>
                <c:pt idx="392">
                  <c:v>45866</c:v>
                </c:pt>
                <c:pt idx="393">
                  <c:v>45867</c:v>
                </c:pt>
                <c:pt idx="394">
                  <c:v>45868</c:v>
                </c:pt>
                <c:pt idx="395">
                  <c:v>45869</c:v>
                </c:pt>
                <c:pt idx="396">
                  <c:v>45870</c:v>
                </c:pt>
                <c:pt idx="397">
                  <c:v>45873</c:v>
                </c:pt>
                <c:pt idx="398">
                  <c:v>45874</c:v>
                </c:pt>
                <c:pt idx="399">
                  <c:v>45875</c:v>
                </c:pt>
                <c:pt idx="400">
                  <c:v>45876</c:v>
                </c:pt>
                <c:pt idx="401">
                  <c:v>45877</c:v>
                </c:pt>
                <c:pt idx="402">
                  <c:v>45880</c:v>
                </c:pt>
                <c:pt idx="403">
                  <c:v>45881</c:v>
                </c:pt>
                <c:pt idx="404">
                  <c:v>45882</c:v>
                </c:pt>
                <c:pt idx="405">
                  <c:v>45883</c:v>
                </c:pt>
                <c:pt idx="406">
                  <c:v>45884</c:v>
                </c:pt>
                <c:pt idx="407">
                  <c:v>45887</c:v>
                </c:pt>
                <c:pt idx="408">
                  <c:v>45888</c:v>
                </c:pt>
                <c:pt idx="409">
                  <c:v>45889</c:v>
                </c:pt>
                <c:pt idx="410">
                  <c:v>45890</c:v>
                </c:pt>
                <c:pt idx="411">
                  <c:v>45891</c:v>
                </c:pt>
                <c:pt idx="412">
                  <c:v>45894</c:v>
                </c:pt>
                <c:pt idx="413">
                  <c:v>45895</c:v>
                </c:pt>
                <c:pt idx="414">
                  <c:v>45896</c:v>
                </c:pt>
                <c:pt idx="415">
                  <c:v>45897</c:v>
                </c:pt>
                <c:pt idx="416">
                  <c:v>45898</c:v>
                </c:pt>
                <c:pt idx="417">
                  <c:v>45901</c:v>
                </c:pt>
                <c:pt idx="418">
                  <c:v>45902</c:v>
                </c:pt>
                <c:pt idx="419">
                  <c:v>45903</c:v>
                </c:pt>
                <c:pt idx="420">
                  <c:v>45904</c:v>
                </c:pt>
                <c:pt idx="421">
                  <c:v>45905</c:v>
                </c:pt>
                <c:pt idx="422">
                  <c:v>45908</c:v>
                </c:pt>
                <c:pt idx="423">
                  <c:v>45909</c:v>
                </c:pt>
                <c:pt idx="424">
                  <c:v>45910</c:v>
                </c:pt>
                <c:pt idx="425">
                  <c:v>45911</c:v>
                </c:pt>
                <c:pt idx="426">
                  <c:v>45912</c:v>
                </c:pt>
                <c:pt idx="427">
                  <c:v>45915</c:v>
                </c:pt>
                <c:pt idx="428">
                  <c:v>45916</c:v>
                </c:pt>
                <c:pt idx="429">
                  <c:v>45917</c:v>
                </c:pt>
                <c:pt idx="430">
                  <c:v>45918</c:v>
                </c:pt>
                <c:pt idx="431">
                  <c:v>45919</c:v>
                </c:pt>
                <c:pt idx="432">
                  <c:v>45922</c:v>
                </c:pt>
                <c:pt idx="433">
                  <c:v>45923</c:v>
                </c:pt>
                <c:pt idx="434">
                  <c:v>45924</c:v>
                </c:pt>
                <c:pt idx="435">
                  <c:v>45925</c:v>
                </c:pt>
                <c:pt idx="436">
                  <c:v>45926</c:v>
                </c:pt>
                <c:pt idx="437">
                  <c:v>45929</c:v>
                </c:pt>
                <c:pt idx="438">
                  <c:v>45930</c:v>
                </c:pt>
                <c:pt idx="439">
                  <c:v>45931</c:v>
                </c:pt>
                <c:pt idx="440">
                  <c:v>45932</c:v>
                </c:pt>
                <c:pt idx="441">
                  <c:v>45933</c:v>
                </c:pt>
                <c:pt idx="442">
                  <c:v>45936</c:v>
                </c:pt>
                <c:pt idx="443">
                  <c:v>45937</c:v>
                </c:pt>
                <c:pt idx="444">
                  <c:v>45938</c:v>
                </c:pt>
                <c:pt idx="445">
                  <c:v>45939</c:v>
                </c:pt>
                <c:pt idx="446">
                  <c:v>45940</c:v>
                </c:pt>
                <c:pt idx="447">
                  <c:v>45943</c:v>
                </c:pt>
                <c:pt idx="448">
                  <c:v>45944</c:v>
                </c:pt>
                <c:pt idx="449">
                  <c:v>45945</c:v>
                </c:pt>
                <c:pt idx="450">
                  <c:v>45946</c:v>
                </c:pt>
                <c:pt idx="451">
                  <c:v>45947</c:v>
                </c:pt>
                <c:pt idx="452">
                  <c:v>45950</c:v>
                </c:pt>
                <c:pt idx="453">
                  <c:v>45951</c:v>
                </c:pt>
                <c:pt idx="454">
                  <c:v>45952</c:v>
                </c:pt>
                <c:pt idx="455">
                  <c:v>45953</c:v>
                </c:pt>
                <c:pt idx="456">
                  <c:v>45954</c:v>
                </c:pt>
                <c:pt idx="457">
                  <c:v>45957</c:v>
                </c:pt>
                <c:pt idx="458">
                  <c:v>45958</c:v>
                </c:pt>
                <c:pt idx="459">
                  <c:v>45959</c:v>
                </c:pt>
                <c:pt idx="460">
                  <c:v>45960</c:v>
                </c:pt>
                <c:pt idx="461">
                  <c:v>45961</c:v>
                </c:pt>
                <c:pt idx="462">
                  <c:v>45964</c:v>
                </c:pt>
                <c:pt idx="463">
                  <c:v>45965</c:v>
                </c:pt>
                <c:pt idx="464">
                  <c:v>45966</c:v>
                </c:pt>
                <c:pt idx="465">
                  <c:v>45967</c:v>
                </c:pt>
                <c:pt idx="466">
                  <c:v>45968</c:v>
                </c:pt>
                <c:pt idx="467">
                  <c:v>45971</c:v>
                </c:pt>
                <c:pt idx="468">
                  <c:v>45972</c:v>
                </c:pt>
                <c:pt idx="469">
                  <c:v>45973</c:v>
                </c:pt>
                <c:pt idx="470">
                  <c:v>45974</c:v>
                </c:pt>
                <c:pt idx="471">
                  <c:v>45975</c:v>
                </c:pt>
                <c:pt idx="472">
                  <c:v>45978</c:v>
                </c:pt>
                <c:pt idx="473">
                  <c:v>45979</c:v>
                </c:pt>
                <c:pt idx="474">
                  <c:v>45980</c:v>
                </c:pt>
                <c:pt idx="475">
                  <c:v>45982</c:v>
                </c:pt>
                <c:pt idx="476">
                  <c:v>45985</c:v>
                </c:pt>
                <c:pt idx="477">
                  <c:v>45986</c:v>
                </c:pt>
                <c:pt idx="478">
                  <c:v>45987</c:v>
                </c:pt>
                <c:pt idx="479">
                  <c:v>45988</c:v>
                </c:pt>
                <c:pt idx="480">
                  <c:v>45989</c:v>
                </c:pt>
                <c:pt idx="481">
                  <c:v>45992</c:v>
                </c:pt>
                <c:pt idx="482">
                  <c:v>45993</c:v>
                </c:pt>
                <c:pt idx="483">
                  <c:v>45994</c:v>
                </c:pt>
                <c:pt idx="484">
                  <c:v>45995</c:v>
                </c:pt>
                <c:pt idx="485">
                  <c:v>45996</c:v>
                </c:pt>
                <c:pt idx="486">
                  <c:v>45999</c:v>
                </c:pt>
                <c:pt idx="487">
                  <c:v>46000</c:v>
                </c:pt>
                <c:pt idx="488">
                  <c:v>46001</c:v>
                </c:pt>
                <c:pt idx="489">
                  <c:v>46002</c:v>
                </c:pt>
                <c:pt idx="490">
                  <c:v>46003</c:v>
                </c:pt>
                <c:pt idx="491">
                  <c:v>46006</c:v>
                </c:pt>
                <c:pt idx="492">
                  <c:v>46007</c:v>
                </c:pt>
                <c:pt idx="493">
                  <c:v>46008</c:v>
                </c:pt>
                <c:pt idx="494">
                  <c:v>46009</c:v>
                </c:pt>
                <c:pt idx="495">
                  <c:v>46010</c:v>
                </c:pt>
                <c:pt idx="496">
                  <c:v>46013</c:v>
                </c:pt>
                <c:pt idx="497">
                  <c:v>46014</c:v>
                </c:pt>
                <c:pt idx="498">
                  <c:v>46017</c:v>
                </c:pt>
                <c:pt idx="499">
                  <c:v>46020</c:v>
                </c:pt>
                <c:pt idx="500">
                  <c:v>46021</c:v>
                </c:pt>
                <c:pt idx="501">
                  <c:v>46024</c:v>
                </c:pt>
                <c:pt idx="502">
                  <c:v>46027</c:v>
                </c:pt>
                <c:pt idx="503">
                  <c:v>46028</c:v>
                </c:pt>
                <c:pt idx="504">
                  <c:v>46029</c:v>
                </c:pt>
                <c:pt idx="505">
                  <c:v>46030</c:v>
                </c:pt>
                <c:pt idx="506">
                  <c:v>46031</c:v>
                </c:pt>
                <c:pt idx="507">
                  <c:v>46034</c:v>
                </c:pt>
                <c:pt idx="508">
                  <c:v>46035</c:v>
                </c:pt>
                <c:pt idx="509">
                  <c:v>46036</c:v>
                </c:pt>
                <c:pt idx="510">
                  <c:v>46037</c:v>
                </c:pt>
                <c:pt idx="511">
                  <c:v>46038</c:v>
                </c:pt>
                <c:pt idx="512">
                  <c:v>46041</c:v>
                </c:pt>
                <c:pt idx="513">
                  <c:v>46042</c:v>
                </c:pt>
                <c:pt idx="514">
                  <c:v>46043</c:v>
                </c:pt>
                <c:pt idx="515">
                  <c:v>46044</c:v>
                </c:pt>
                <c:pt idx="516">
                  <c:v>46045</c:v>
                </c:pt>
                <c:pt idx="517">
                  <c:v>46048</c:v>
                </c:pt>
                <c:pt idx="518">
                  <c:v>46049</c:v>
                </c:pt>
                <c:pt idx="519">
                  <c:v>46050</c:v>
                </c:pt>
                <c:pt idx="520">
                  <c:v>46051</c:v>
                </c:pt>
                <c:pt idx="521">
                  <c:v>46052</c:v>
                </c:pt>
                <c:pt idx="522">
                  <c:v>46055</c:v>
                </c:pt>
                <c:pt idx="523">
                  <c:v>46056</c:v>
                </c:pt>
                <c:pt idx="524">
                  <c:v>46057</c:v>
                </c:pt>
                <c:pt idx="525">
                  <c:v>46058</c:v>
                </c:pt>
                <c:pt idx="526">
                  <c:v>46059</c:v>
                </c:pt>
                <c:pt idx="527">
                  <c:v>46062</c:v>
                </c:pt>
                <c:pt idx="528">
                  <c:v>46063</c:v>
                </c:pt>
                <c:pt idx="529">
                  <c:v>46064</c:v>
                </c:pt>
                <c:pt idx="530">
                  <c:v>46065</c:v>
                </c:pt>
                <c:pt idx="531">
                  <c:v>46066</c:v>
                </c:pt>
                <c:pt idx="532">
                  <c:v>46071</c:v>
                </c:pt>
                <c:pt idx="533">
                  <c:v>46072</c:v>
                </c:pt>
                <c:pt idx="534">
                  <c:v>46073</c:v>
                </c:pt>
                <c:pt idx="535">
                  <c:v>46076</c:v>
                </c:pt>
                <c:pt idx="536">
                  <c:v>46077</c:v>
                </c:pt>
                <c:pt idx="537">
                  <c:v>46078</c:v>
                </c:pt>
                <c:pt idx="538">
                  <c:v>46079</c:v>
                </c:pt>
                <c:pt idx="539">
                  <c:v>46080</c:v>
                </c:pt>
                <c:pt idx="540">
                  <c:v>46083</c:v>
                </c:pt>
                <c:pt idx="541">
                  <c:v>46084</c:v>
                </c:pt>
                <c:pt idx="542">
                  <c:v>46085</c:v>
                </c:pt>
                <c:pt idx="543">
                  <c:v>46086</c:v>
                </c:pt>
                <c:pt idx="544">
                  <c:v>46087</c:v>
                </c:pt>
                <c:pt idx="545">
                  <c:v>46090</c:v>
                </c:pt>
                <c:pt idx="546">
                  <c:v>46091</c:v>
                </c:pt>
                <c:pt idx="547">
                  <c:v>46092</c:v>
                </c:pt>
                <c:pt idx="548">
                  <c:v>46093</c:v>
                </c:pt>
                <c:pt idx="549">
                  <c:v>46094</c:v>
                </c:pt>
                <c:pt idx="550">
                  <c:v>46097</c:v>
                </c:pt>
                <c:pt idx="551">
                  <c:v>46098</c:v>
                </c:pt>
                <c:pt idx="552">
                  <c:v>46099</c:v>
                </c:pt>
                <c:pt idx="553">
                  <c:v>46100</c:v>
                </c:pt>
                <c:pt idx="554">
                  <c:v>46101</c:v>
                </c:pt>
                <c:pt idx="555">
                  <c:v>46104</c:v>
                </c:pt>
                <c:pt idx="556">
                  <c:v>46105</c:v>
                </c:pt>
                <c:pt idx="557">
                  <c:v>46106</c:v>
                </c:pt>
                <c:pt idx="558">
                  <c:v>46107</c:v>
                </c:pt>
                <c:pt idx="559">
                  <c:v>46108</c:v>
                </c:pt>
                <c:pt idx="560">
                  <c:v>46111</c:v>
                </c:pt>
                <c:pt idx="561">
                  <c:v>46112</c:v>
                </c:pt>
              </c:numCache>
            </c:numRef>
          </c:cat>
          <c:val>
            <c:numRef>
              <c:f>'Quantum Axis'!$I$3:$I$1000</c:f>
              <c:numCache>
                <c:formatCode>0.00%</c:formatCode>
                <c:ptCount val="998"/>
                <c:pt idx="0">
                  <c:v>0</c:v>
                </c:pt>
                <c:pt idx="1">
                  <c:v>-5.1914341331618097E-3</c:v>
                </c:pt>
                <c:pt idx="2">
                  <c:v>-1.8559377027457802E-2</c:v>
                </c:pt>
                <c:pt idx="3">
                  <c:v>-3.1148604802180735E-2</c:v>
                </c:pt>
                <c:pt idx="4">
                  <c:v>-3.6080467229888002E-2</c:v>
                </c:pt>
                <c:pt idx="5">
                  <c:v>-4.8280337444022048E-2</c:v>
                </c:pt>
                <c:pt idx="6">
                  <c:v>-6.2556781311420728E-2</c:v>
                </c:pt>
                <c:pt idx="7">
                  <c:v>-5.762491888371335E-2</c:v>
                </c:pt>
                <c:pt idx="8">
                  <c:v>-6.9565217390787915E-2</c:v>
                </c:pt>
                <c:pt idx="9">
                  <c:v>-7.138221933859823E-2</c:v>
                </c:pt>
                <c:pt idx="10">
                  <c:v>-8.3452303699202535E-2</c:v>
                </c:pt>
                <c:pt idx="11">
                  <c:v>-9.8637248539703903E-2</c:v>
                </c:pt>
                <c:pt idx="12">
                  <c:v>-0.10447761194051397</c:v>
                </c:pt>
                <c:pt idx="13">
                  <c:v>-0.11615833874052939</c:v>
                </c:pt>
                <c:pt idx="14">
                  <c:v>-0.12005191434160434</c:v>
                </c:pt>
                <c:pt idx="15">
                  <c:v>-0.10188189487313071</c:v>
                </c:pt>
                <c:pt idx="16">
                  <c:v>-9.2796885140498664E-2</c:v>
                </c:pt>
                <c:pt idx="17">
                  <c:v>-0.11278390655517789</c:v>
                </c:pt>
                <c:pt idx="18">
                  <c:v>-9.7988319273660474E-2</c:v>
                </c:pt>
                <c:pt idx="19">
                  <c:v>-0.10227125243371971</c:v>
                </c:pt>
                <c:pt idx="20">
                  <c:v>-0.10733290071335189</c:v>
                </c:pt>
                <c:pt idx="21">
                  <c:v>-0.12057105775411814</c:v>
                </c:pt>
                <c:pt idx="22">
                  <c:v>-0.12459441920872283</c:v>
                </c:pt>
                <c:pt idx="23">
                  <c:v>-0.14237508111660757</c:v>
                </c:pt>
                <c:pt idx="24">
                  <c:v>-0.14977287475656387</c:v>
                </c:pt>
                <c:pt idx="25">
                  <c:v>-0.13471771576959213</c:v>
                </c:pt>
                <c:pt idx="26">
                  <c:v>-0.13303049967531144</c:v>
                </c:pt>
                <c:pt idx="27">
                  <c:v>-0.140687865022327</c:v>
                </c:pt>
                <c:pt idx="28">
                  <c:v>-0.14445165476987232</c:v>
                </c:pt>
                <c:pt idx="29">
                  <c:v>-0.14704737183725569</c:v>
                </c:pt>
                <c:pt idx="30">
                  <c:v>-0.14977287475656387</c:v>
                </c:pt>
                <c:pt idx="31">
                  <c:v>-0.12160934458235539</c:v>
                </c:pt>
                <c:pt idx="32">
                  <c:v>-0.1240752757946042</c:v>
                </c:pt>
                <c:pt idx="33">
                  <c:v>-0.14328358208971037</c:v>
                </c:pt>
                <c:pt idx="34">
                  <c:v>-0.13679428942285687</c:v>
                </c:pt>
                <c:pt idx="35">
                  <c:v>-0.12757949383509026</c:v>
                </c:pt>
                <c:pt idx="36">
                  <c:v>-0.12550292018182552</c:v>
                </c:pt>
                <c:pt idx="37">
                  <c:v>-0.14665801427666669</c:v>
                </c:pt>
                <c:pt idx="38">
                  <c:v>-0.12420506164813394</c:v>
                </c:pt>
                <c:pt idx="39">
                  <c:v>-0.13380921479648944</c:v>
                </c:pt>
                <c:pt idx="40">
                  <c:v>-0.1305645684614577</c:v>
                </c:pt>
                <c:pt idx="41">
                  <c:v>-0.13199221284867901</c:v>
                </c:pt>
                <c:pt idx="42">
                  <c:v>-0.13393900064841424</c:v>
                </c:pt>
                <c:pt idx="43">
                  <c:v>-0.14536015574297501</c:v>
                </c:pt>
                <c:pt idx="44">
                  <c:v>-0.1336794289429597</c:v>
                </c:pt>
                <c:pt idx="45">
                  <c:v>-0.13666450356932713</c:v>
                </c:pt>
                <c:pt idx="46">
                  <c:v>-0.14328358208971037</c:v>
                </c:pt>
                <c:pt idx="47">
                  <c:v>-0.16988968202477261</c:v>
                </c:pt>
                <c:pt idx="48">
                  <c:v>-0.17506183855145652</c:v>
                </c:pt>
                <c:pt idx="49">
                  <c:v>-0.16977377341328703</c:v>
                </c:pt>
                <c:pt idx="50">
                  <c:v>-0.18034990368802128</c:v>
                </c:pt>
                <c:pt idx="51">
                  <c:v>-0.18970571123880975</c:v>
                </c:pt>
                <c:pt idx="52">
                  <c:v>-0.1742482900682909</c:v>
                </c:pt>
                <c:pt idx="53">
                  <c:v>-0.16746871937952323</c:v>
                </c:pt>
                <c:pt idx="54">
                  <c:v>-0.16190947141309664</c:v>
                </c:pt>
                <c:pt idx="55">
                  <c:v>-0.16394334262020849</c:v>
                </c:pt>
                <c:pt idx="56">
                  <c:v>-0.17357033299925362</c:v>
                </c:pt>
                <c:pt idx="57">
                  <c:v>-0.17533302137810858</c:v>
                </c:pt>
                <c:pt idx="58">
                  <c:v>-0.18577356023871461</c:v>
                </c:pt>
                <c:pt idx="59">
                  <c:v>-0.17831603248090966</c:v>
                </c:pt>
                <c:pt idx="60">
                  <c:v>-0.17519742996398013</c:v>
                </c:pt>
                <c:pt idx="61">
                  <c:v>-0.16990936482741537</c:v>
                </c:pt>
                <c:pt idx="62">
                  <c:v>-0.16014678303424179</c:v>
                </c:pt>
                <c:pt idx="63">
                  <c:v>-0.17221441886117916</c:v>
                </c:pt>
                <c:pt idx="64">
                  <c:v>-0.18143463499783907</c:v>
                </c:pt>
                <c:pt idx="65">
                  <c:v>-0.19038366830784692</c:v>
                </c:pt>
                <c:pt idx="66">
                  <c:v>-0.14618086741592595</c:v>
                </c:pt>
                <c:pt idx="67">
                  <c:v>-0.15187570679327111</c:v>
                </c:pt>
                <c:pt idx="68">
                  <c:v>-0.16475689110337421</c:v>
                </c:pt>
                <c:pt idx="69">
                  <c:v>-0.1612315143456643</c:v>
                </c:pt>
                <c:pt idx="70">
                  <c:v>-0.16435011686259371</c:v>
                </c:pt>
                <c:pt idx="71">
                  <c:v>-0.15946882596520451</c:v>
                </c:pt>
                <c:pt idx="72">
                  <c:v>-0.1669263537246144</c:v>
                </c:pt>
                <c:pt idx="73">
                  <c:v>-0.15784172900047799</c:v>
                </c:pt>
                <c:pt idx="74">
                  <c:v>-0.15472312648354858</c:v>
                </c:pt>
                <c:pt idx="75">
                  <c:v>-0.14089280227775625</c:v>
                </c:pt>
                <c:pt idx="76">
                  <c:v>-0.14129957651853675</c:v>
                </c:pt>
                <c:pt idx="77">
                  <c:v>-0.1487571042763417</c:v>
                </c:pt>
                <c:pt idx="78">
                  <c:v>-0.13818097400160723</c:v>
                </c:pt>
                <c:pt idx="79">
                  <c:v>-0.15635022344827498</c:v>
                </c:pt>
                <c:pt idx="80">
                  <c:v>-0.14929946993285537</c:v>
                </c:pt>
                <c:pt idx="81">
                  <c:v>-0.13357086593407963</c:v>
                </c:pt>
                <c:pt idx="82">
                  <c:v>-0.14184194217344548</c:v>
                </c:pt>
                <c:pt idx="83">
                  <c:v>-0.13329968310582296</c:v>
                </c:pt>
                <c:pt idx="84">
                  <c:v>-0.13235054321013362</c:v>
                </c:pt>
                <c:pt idx="85">
                  <c:v>-0.12977430634811304</c:v>
                </c:pt>
                <c:pt idx="86">
                  <c:v>-0.12435064979581489</c:v>
                </c:pt>
                <c:pt idx="87">
                  <c:v>-0.13235054321013362</c:v>
                </c:pt>
                <c:pt idx="88">
                  <c:v>-0.12529978969310906</c:v>
                </c:pt>
                <c:pt idx="89">
                  <c:v>-0.12828280079591015</c:v>
                </c:pt>
                <c:pt idx="90">
                  <c:v>-0.12313032707186877</c:v>
                </c:pt>
                <c:pt idx="91">
                  <c:v>-0.12367269272677761</c:v>
                </c:pt>
                <c:pt idx="92">
                  <c:v>-0.1262489295887983</c:v>
                </c:pt>
                <c:pt idx="93">
                  <c:v>-0.11987613314081091</c:v>
                </c:pt>
                <c:pt idx="94">
                  <c:v>-0.10265602359143722</c:v>
                </c:pt>
                <c:pt idx="95">
                  <c:v>-0.10306279783221772</c:v>
                </c:pt>
                <c:pt idx="96">
                  <c:v>-0.1056390346942383</c:v>
                </c:pt>
                <c:pt idx="97">
                  <c:v>-0.11268978821126285</c:v>
                </c:pt>
                <c:pt idx="98">
                  <c:v>-0.11797785334782762</c:v>
                </c:pt>
                <c:pt idx="99">
                  <c:v>-0.11757107910704723</c:v>
                </c:pt>
                <c:pt idx="100">
                  <c:v>-0.11458806800424615</c:v>
                </c:pt>
                <c:pt idx="101">
                  <c:v>-0.13370645734660325</c:v>
                </c:pt>
                <c:pt idx="102">
                  <c:v>-0.14251989924248276</c:v>
                </c:pt>
                <c:pt idx="103">
                  <c:v>-0.14306226489899643</c:v>
                </c:pt>
                <c:pt idx="104">
                  <c:v>-0.16109592293153585</c:v>
                </c:pt>
                <c:pt idx="105">
                  <c:v>-0.16963818199915848</c:v>
                </c:pt>
                <c:pt idx="106">
                  <c:v>-0.18143463499783907</c:v>
                </c:pt>
                <c:pt idx="107">
                  <c:v>-0.17004495624154381</c:v>
                </c:pt>
                <c:pt idx="108">
                  <c:v>-0.18089226934293023</c:v>
                </c:pt>
                <c:pt idx="109">
                  <c:v>-0.17194323603452721</c:v>
                </c:pt>
                <c:pt idx="110">
                  <c:v>-0.17316355875847322</c:v>
                </c:pt>
                <c:pt idx="111">
                  <c:v>-0.18455323751476849</c:v>
                </c:pt>
                <c:pt idx="112">
                  <c:v>-0.17519742996398013</c:v>
                </c:pt>
                <c:pt idx="113">
                  <c:v>-0.1780448496542576</c:v>
                </c:pt>
                <c:pt idx="114">
                  <c:v>-0.18129904358531546</c:v>
                </c:pt>
                <c:pt idx="115">
                  <c:v>-0.17750248399934887</c:v>
                </c:pt>
                <c:pt idx="116">
                  <c:v>-0.17492624713732818</c:v>
                </c:pt>
                <c:pt idx="117">
                  <c:v>-0.16746871937952323</c:v>
                </c:pt>
                <c:pt idx="118">
                  <c:v>-0.17519742996398013</c:v>
                </c:pt>
                <c:pt idx="119">
                  <c:v>-0.1742482900682909</c:v>
                </c:pt>
                <c:pt idx="120">
                  <c:v>-0.17763807541187226</c:v>
                </c:pt>
                <c:pt idx="121">
                  <c:v>-0.16746871937952323</c:v>
                </c:pt>
                <c:pt idx="122">
                  <c:v>-0.16529925675828305</c:v>
                </c:pt>
                <c:pt idx="123">
                  <c:v>-0.15635022344827498</c:v>
                </c:pt>
                <c:pt idx="124">
                  <c:v>-0.14387581338055722</c:v>
                </c:pt>
                <c:pt idx="125">
                  <c:v>-0.14672323307083479</c:v>
                </c:pt>
                <c:pt idx="126">
                  <c:v>-0.12977430634811304</c:v>
                </c:pt>
                <c:pt idx="127">
                  <c:v>-0.13411323158898847</c:v>
                </c:pt>
                <c:pt idx="128">
                  <c:v>-0.13763860834669839</c:v>
                </c:pt>
                <c:pt idx="129">
                  <c:v>-0.14441817903546605</c:v>
                </c:pt>
                <c:pt idx="130">
                  <c:v>-0.14550291034688867</c:v>
                </c:pt>
                <c:pt idx="131">
                  <c:v>-0.15702818051731238</c:v>
                </c:pt>
                <c:pt idx="132">
                  <c:v>-0.15919764313855256</c:v>
                </c:pt>
                <c:pt idx="133">
                  <c:v>-0.1468588244833583</c:v>
                </c:pt>
                <c:pt idx="134">
                  <c:v>-0.14590968458766906</c:v>
                </c:pt>
                <c:pt idx="135">
                  <c:v>-0.15485871789767691</c:v>
                </c:pt>
                <c:pt idx="136">
                  <c:v>-0.16272301989626237</c:v>
                </c:pt>
                <c:pt idx="137">
                  <c:v>-0.17058732189645265</c:v>
                </c:pt>
                <c:pt idx="138">
                  <c:v>-0.17126527896548993</c:v>
                </c:pt>
                <c:pt idx="139">
                  <c:v>-0.17221441886117916</c:v>
                </c:pt>
                <c:pt idx="140">
                  <c:v>-0.18333291479082237</c:v>
                </c:pt>
                <c:pt idx="141">
                  <c:v>-0.17831603248090966</c:v>
                </c:pt>
                <c:pt idx="142">
                  <c:v>-0.17872280672329488</c:v>
                </c:pt>
                <c:pt idx="143">
                  <c:v>-0.16651957948222906</c:v>
                </c:pt>
                <c:pt idx="144">
                  <c:v>-0.16502807393163099</c:v>
                </c:pt>
                <c:pt idx="145">
                  <c:v>-0.18346850620495081</c:v>
                </c:pt>
                <c:pt idx="146">
                  <c:v>-0.16435011686259371</c:v>
                </c:pt>
                <c:pt idx="147">
                  <c:v>-0.18306173196417042</c:v>
                </c:pt>
                <c:pt idx="148">
                  <c:v>-0.19445141072207051</c:v>
                </c:pt>
                <c:pt idx="149">
                  <c:v>-0.19861436955525213</c:v>
                </c:pt>
                <c:pt idx="150">
                  <c:v>-0.19453857452223822</c:v>
                </c:pt>
                <c:pt idx="151">
                  <c:v>-0.19608456574171262</c:v>
                </c:pt>
                <c:pt idx="152">
                  <c:v>-0.20100362871364286</c:v>
                </c:pt>
                <c:pt idx="153">
                  <c:v>-0.19805219092984283</c:v>
                </c:pt>
                <c:pt idx="154">
                  <c:v>-0.20212798596446158</c:v>
                </c:pt>
                <c:pt idx="155">
                  <c:v>-0.20564160237206619</c:v>
                </c:pt>
                <c:pt idx="156">
                  <c:v>-0.21294992450238726</c:v>
                </c:pt>
                <c:pt idx="157">
                  <c:v>-0.20971739740668494</c:v>
                </c:pt>
                <c:pt idx="158">
                  <c:v>-0.21182556725156865</c:v>
                </c:pt>
                <c:pt idx="159">
                  <c:v>-0.19917654818066155</c:v>
                </c:pt>
                <c:pt idx="160">
                  <c:v>-0.19608456574171262</c:v>
                </c:pt>
                <c:pt idx="161">
                  <c:v>-0.1806246535437589</c:v>
                </c:pt>
                <c:pt idx="162">
                  <c:v>-0.17950029629294029</c:v>
                </c:pt>
                <c:pt idx="163">
                  <c:v>-0.1932736726146661</c:v>
                </c:pt>
                <c:pt idx="164">
                  <c:v>-0.18413826995296834</c:v>
                </c:pt>
                <c:pt idx="165">
                  <c:v>-0.15954295509331684</c:v>
                </c:pt>
                <c:pt idx="166">
                  <c:v>-0.16558637531606579</c:v>
                </c:pt>
                <c:pt idx="167">
                  <c:v>-0.16657018791013101</c:v>
                </c:pt>
                <c:pt idx="168">
                  <c:v>-0.16263493753226566</c:v>
                </c:pt>
                <c:pt idx="169">
                  <c:v>-0.17444068866586127</c:v>
                </c:pt>
                <c:pt idx="170">
                  <c:v>-0.20521996840341039</c:v>
                </c:pt>
                <c:pt idx="171">
                  <c:v>-0.19903600352390782</c:v>
                </c:pt>
                <c:pt idx="172">
                  <c:v>-0.1932736726146661</c:v>
                </c:pt>
                <c:pt idx="173">
                  <c:v>-0.20339288787042897</c:v>
                </c:pt>
                <c:pt idx="174">
                  <c:v>-0.20339288787042897</c:v>
                </c:pt>
                <c:pt idx="175">
                  <c:v>-0.21294992450238726</c:v>
                </c:pt>
                <c:pt idx="176">
                  <c:v>-0.19060332414437309</c:v>
                </c:pt>
                <c:pt idx="177">
                  <c:v>-0.18329500201405202</c:v>
                </c:pt>
                <c:pt idx="178">
                  <c:v>-0.17781376041671237</c:v>
                </c:pt>
                <c:pt idx="179">
                  <c:v>-0.17781376041671237</c:v>
                </c:pt>
                <c:pt idx="180">
                  <c:v>-0.1817490107945775</c:v>
                </c:pt>
                <c:pt idx="181">
                  <c:v>-0.19130604742653601</c:v>
                </c:pt>
                <c:pt idx="182">
                  <c:v>-0.181608466137824</c:v>
                </c:pt>
                <c:pt idx="183">
                  <c:v>-0.19397639589682891</c:v>
                </c:pt>
                <c:pt idx="184">
                  <c:v>-0.19144659208168457</c:v>
                </c:pt>
                <c:pt idx="185">
                  <c:v>-0.15195354365109359</c:v>
                </c:pt>
                <c:pt idx="186">
                  <c:v>-0.14815883792998197</c:v>
                </c:pt>
                <c:pt idx="187">
                  <c:v>-9.700058302254877E-2</c:v>
                </c:pt>
                <c:pt idx="188">
                  <c:v>-0.10107637805556269</c:v>
                </c:pt>
                <c:pt idx="189">
                  <c:v>-0.10740088759181865</c:v>
                </c:pt>
                <c:pt idx="190">
                  <c:v>-0.10304400324529772</c:v>
                </c:pt>
                <c:pt idx="191">
                  <c:v>-9.8124940273367378E-2</c:v>
                </c:pt>
                <c:pt idx="192">
                  <c:v>-0.11541193300269781</c:v>
                </c:pt>
                <c:pt idx="193">
                  <c:v>-0.12187698719410256</c:v>
                </c:pt>
                <c:pt idx="194">
                  <c:v>-0.11414703109512558</c:v>
                </c:pt>
                <c:pt idx="195">
                  <c:v>-0.14099106045641441</c:v>
                </c:pt>
                <c:pt idx="196">
                  <c:v>-0.14323977495805162</c:v>
                </c:pt>
                <c:pt idx="197">
                  <c:v>-0.13916397992343288</c:v>
                </c:pt>
                <c:pt idx="198">
                  <c:v>-0.12679605016603279</c:v>
                </c:pt>
                <c:pt idx="199">
                  <c:v>-0.12960694329307931</c:v>
                </c:pt>
                <c:pt idx="200">
                  <c:v>-0.14028833717425149</c:v>
                </c:pt>
                <c:pt idx="201">
                  <c:v>-0.12384461238383759</c:v>
                </c:pt>
                <c:pt idx="202">
                  <c:v>-0.14605066808509815</c:v>
                </c:pt>
                <c:pt idx="203">
                  <c:v>-0.14900210586729346</c:v>
                </c:pt>
                <c:pt idx="204">
                  <c:v>-0.1520940883078471</c:v>
                </c:pt>
                <c:pt idx="205">
                  <c:v>-0.15096973105702849</c:v>
                </c:pt>
                <c:pt idx="206">
                  <c:v>-0.16586746462796798</c:v>
                </c:pt>
                <c:pt idx="207">
                  <c:v>-0.16094840165603774</c:v>
                </c:pt>
                <c:pt idx="208">
                  <c:v>-0.13241783642012595</c:v>
                </c:pt>
                <c:pt idx="209">
                  <c:v>-0.11625520094161423</c:v>
                </c:pt>
                <c:pt idx="210">
                  <c:v>-0.11934718338056305</c:v>
                </c:pt>
                <c:pt idx="211">
                  <c:v>-0.12201753185085606</c:v>
                </c:pt>
                <c:pt idx="212">
                  <c:v>-0.1277798627600979</c:v>
                </c:pt>
                <c:pt idx="213">
                  <c:v>-0.12820149673035852</c:v>
                </c:pt>
                <c:pt idx="214">
                  <c:v>-0.11920663872380954</c:v>
                </c:pt>
                <c:pt idx="215">
                  <c:v>-0.1269365948227863</c:v>
                </c:pt>
                <c:pt idx="216">
                  <c:v>-0.13677472076664687</c:v>
                </c:pt>
                <c:pt idx="217">
                  <c:v>-0.10669816430965584</c:v>
                </c:pt>
                <c:pt idx="218">
                  <c:v>-0.14787774861647474</c:v>
                </c:pt>
                <c:pt idx="219">
                  <c:v>-0.17570559057182855</c:v>
                </c:pt>
                <c:pt idx="220">
                  <c:v>-0.19439802986548471</c:v>
                </c:pt>
                <c:pt idx="221">
                  <c:v>-0.19664674436712193</c:v>
                </c:pt>
                <c:pt idx="222">
                  <c:v>-0.20114417337039658</c:v>
                </c:pt>
                <c:pt idx="223">
                  <c:v>-0.19116550276978228</c:v>
                </c:pt>
                <c:pt idx="224">
                  <c:v>-0.18933842223680097</c:v>
                </c:pt>
                <c:pt idx="225">
                  <c:v>-0.19018169017571729</c:v>
                </c:pt>
                <c:pt idx="226">
                  <c:v>-0.18231118941998681</c:v>
                </c:pt>
                <c:pt idx="227">
                  <c:v>-0.18245173407674042</c:v>
                </c:pt>
                <c:pt idx="228">
                  <c:v>-0.1928520386460103</c:v>
                </c:pt>
                <c:pt idx="229">
                  <c:v>-0.18301391270214973</c:v>
                </c:pt>
                <c:pt idx="230">
                  <c:v>-0.19144659208168457</c:v>
                </c:pt>
                <c:pt idx="231">
                  <c:v>-0.17387851004045196</c:v>
                </c:pt>
                <c:pt idx="232">
                  <c:v>-0.17191088485071693</c:v>
                </c:pt>
                <c:pt idx="233">
                  <c:v>-0.17823539438697289</c:v>
                </c:pt>
                <c:pt idx="234">
                  <c:v>-0.19425748520873121</c:v>
                </c:pt>
                <c:pt idx="235">
                  <c:v>-0.18765188636057295</c:v>
                </c:pt>
                <c:pt idx="236">
                  <c:v>-0.20156580733905227</c:v>
                </c:pt>
                <c:pt idx="237">
                  <c:v>-0.15912132112466104</c:v>
                </c:pt>
                <c:pt idx="238">
                  <c:v>-0.15996458906197264</c:v>
                </c:pt>
                <c:pt idx="239">
                  <c:v>-0.17303524210153554</c:v>
                </c:pt>
                <c:pt idx="240">
                  <c:v>-0.19585736945361687</c:v>
                </c:pt>
                <c:pt idx="241">
                  <c:v>-0.20791029197145794</c:v>
                </c:pt>
                <c:pt idx="242">
                  <c:v>-0.20833568923686896</c:v>
                </c:pt>
                <c:pt idx="243">
                  <c:v>-0.20436531476023378</c:v>
                </c:pt>
                <c:pt idx="244">
                  <c:v>-0.22279919625763633</c:v>
                </c:pt>
                <c:pt idx="245">
                  <c:v>-0.23754630145427447</c:v>
                </c:pt>
                <c:pt idx="246">
                  <c:v>-0.22549337893803822</c:v>
                </c:pt>
                <c:pt idx="247">
                  <c:v>-0.22223199990268494</c:v>
                </c:pt>
                <c:pt idx="248">
                  <c:v>-0.21996321448769418</c:v>
                </c:pt>
                <c:pt idx="249">
                  <c:v>-0.22379178987639392</c:v>
                </c:pt>
                <c:pt idx="250">
                  <c:v>-0.22648597255679581</c:v>
                </c:pt>
                <c:pt idx="251">
                  <c:v>-0.23073994520930186</c:v>
                </c:pt>
                <c:pt idx="252">
                  <c:v>-0.2450616531421338</c:v>
                </c:pt>
                <c:pt idx="253">
                  <c:v>-0.25470399115704856</c:v>
                </c:pt>
                <c:pt idx="254">
                  <c:v>-0.26193574466743219</c:v>
                </c:pt>
                <c:pt idx="255">
                  <c:v>-0.26902569908827567</c:v>
                </c:pt>
                <c:pt idx="256">
                  <c:v>-0.2735632699182573</c:v>
                </c:pt>
                <c:pt idx="257">
                  <c:v>-0.26945109635368669</c:v>
                </c:pt>
                <c:pt idx="258">
                  <c:v>-0.26959289544322695</c:v>
                </c:pt>
                <c:pt idx="259">
                  <c:v>-0.26477172643576963</c:v>
                </c:pt>
                <c:pt idx="260">
                  <c:v>-0.25413679480209717</c:v>
                </c:pt>
                <c:pt idx="261">
                  <c:v>-0.25314420118333958</c:v>
                </c:pt>
                <c:pt idx="262">
                  <c:v>-0.22733676708761807</c:v>
                </c:pt>
                <c:pt idx="263">
                  <c:v>-0.2301727488559554</c:v>
                </c:pt>
                <c:pt idx="264">
                  <c:v>-0.23400132424465514</c:v>
                </c:pt>
                <c:pt idx="265">
                  <c:v>-0.25328600027127501</c:v>
                </c:pt>
                <c:pt idx="266">
                  <c:v>-0.25810716927873245</c:v>
                </c:pt>
                <c:pt idx="267">
                  <c:v>-0.24803943400001149</c:v>
                </c:pt>
                <c:pt idx="268">
                  <c:v>-0.23485211877387246</c:v>
                </c:pt>
                <c:pt idx="269">
                  <c:v>-0.25342779936081539</c:v>
                </c:pt>
                <c:pt idx="270">
                  <c:v>-0.25130081303375984</c:v>
                </c:pt>
                <c:pt idx="271">
                  <c:v>-0.21967961631182331</c:v>
                </c:pt>
                <c:pt idx="272">
                  <c:v>-0.2318743379175997</c:v>
                </c:pt>
                <c:pt idx="273">
                  <c:v>-0.23130714156425325</c:v>
                </c:pt>
                <c:pt idx="274">
                  <c:v>-0.23400132424465514</c:v>
                </c:pt>
                <c:pt idx="275">
                  <c:v>-0.2298891506784797</c:v>
                </c:pt>
                <c:pt idx="276">
                  <c:v>-0.2182616254276547</c:v>
                </c:pt>
                <c:pt idx="277">
                  <c:v>-0.22251559808016064</c:v>
                </c:pt>
                <c:pt idx="278">
                  <c:v>-0.21443305003895485</c:v>
                </c:pt>
                <c:pt idx="279">
                  <c:v>-0.21783622816224357</c:v>
                </c:pt>
                <c:pt idx="280">
                  <c:v>-0.22308279443350709</c:v>
                </c:pt>
                <c:pt idx="281">
                  <c:v>-0.22209020081474962</c:v>
                </c:pt>
                <c:pt idx="282">
                  <c:v>-0.21060447465185994</c:v>
                </c:pt>
                <c:pt idx="283">
                  <c:v>-0.21485844730436587</c:v>
                </c:pt>
                <c:pt idx="284">
                  <c:v>-0.20961188103149753</c:v>
                </c:pt>
                <c:pt idx="285">
                  <c:v>-0.21032087647438424</c:v>
                </c:pt>
                <c:pt idx="286">
                  <c:v>-0.18125206334330923</c:v>
                </c:pt>
                <c:pt idx="287">
                  <c:v>-0.175296501629159</c:v>
                </c:pt>
                <c:pt idx="288">
                  <c:v>-0.18281185331701821</c:v>
                </c:pt>
                <c:pt idx="289">
                  <c:v>-0.19075260227028867</c:v>
                </c:pt>
                <c:pt idx="290">
                  <c:v>-0.19571557036568155</c:v>
                </c:pt>
                <c:pt idx="291">
                  <c:v>-0.20167113207983189</c:v>
                </c:pt>
                <c:pt idx="292">
                  <c:v>-0.2179780272501789</c:v>
                </c:pt>
                <c:pt idx="293">
                  <c:v>-0.21173886735855285</c:v>
                </c:pt>
                <c:pt idx="294">
                  <c:v>-0.2030891229640005</c:v>
                </c:pt>
                <c:pt idx="295">
                  <c:v>-0.19146159771157056</c:v>
                </c:pt>
                <c:pt idx="296">
                  <c:v>-0.20454704952280767</c:v>
                </c:pt>
                <c:pt idx="297">
                  <c:v>-0.19791704715750125</c:v>
                </c:pt>
                <c:pt idx="298">
                  <c:v>-0.20793571739969252</c:v>
                </c:pt>
                <c:pt idx="299">
                  <c:v>-0.19703304684276901</c:v>
                </c:pt>
                <c:pt idx="300">
                  <c:v>-0.17066037076679708</c:v>
                </c:pt>
                <c:pt idx="301">
                  <c:v>-0.15872636650828276</c:v>
                </c:pt>
                <c:pt idx="302">
                  <c:v>-0.1525383643003424</c:v>
                </c:pt>
                <c:pt idx="303">
                  <c:v>-0.15401169815929938</c:v>
                </c:pt>
                <c:pt idx="304">
                  <c:v>-0.15666369910510103</c:v>
                </c:pt>
                <c:pt idx="305">
                  <c:v>-0.15356969800193321</c:v>
                </c:pt>
                <c:pt idx="306">
                  <c:v>-0.15798969957880427</c:v>
                </c:pt>
                <c:pt idx="307">
                  <c:v>-0.15519036524614405</c:v>
                </c:pt>
                <c:pt idx="308">
                  <c:v>-0.15003369673979461</c:v>
                </c:pt>
                <c:pt idx="309">
                  <c:v>-0.14325636098923444</c:v>
                </c:pt>
                <c:pt idx="310">
                  <c:v>-0.15194903075611765</c:v>
                </c:pt>
                <c:pt idx="311">
                  <c:v>-0.16461970194411069</c:v>
                </c:pt>
                <c:pt idx="312">
                  <c:v>-0.15740036603457952</c:v>
                </c:pt>
                <c:pt idx="313">
                  <c:v>-0.16123103406883055</c:v>
                </c:pt>
                <c:pt idx="314">
                  <c:v>-0.19158171156430714</c:v>
                </c:pt>
                <c:pt idx="315">
                  <c:v>-0.2238477230761069</c:v>
                </c:pt>
                <c:pt idx="316">
                  <c:v>-0.23312972638721496</c:v>
                </c:pt>
                <c:pt idx="317">
                  <c:v>-0.27511974136909367</c:v>
                </c:pt>
                <c:pt idx="318">
                  <c:v>-0.23607639410673376</c:v>
                </c:pt>
                <c:pt idx="319">
                  <c:v>-0.22237438921715003</c:v>
                </c:pt>
                <c:pt idx="320">
                  <c:v>-0.2094090512586495</c:v>
                </c:pt>
                <c:pt idx="321">
                  <c:v>-0.1990957142443458</c:v>
                </c:pt>
                <c:pt idx="322">
                  <c:v>-0.20719905047021414</c:v>
                </c:pt>
                <c:pt idx="323">
                  <c:v>-0.22561572370717642</c:v>
                </c:pt>
                <c:pt idx="324">
                  <c:v>-0.22090105535819304</c:v>
                </c:pt>
                <c:pt idx="325">
                  <c:v>-0.20705171708335546</c:v>
                </c:pt>
                <c:pt idx="326">
                  <c:v>-0.19762238038538882</c:v>
                </c:pt>
                <c:pt idx="327">
                  <c:v>-0.18509904258425447</c:v>
                </c:pt>
                <c:pt idx="328">
                  <c:v>-0.2066097169259894</c:v>
                </c:pt>
                <c:pt idx="329">
                  <c:v>-0.20381038259332918</c:v>
                </c:pt>
                <c:pt idx="330">
                  <c:v>-0.20675705031124303</c:v>
                </c:pt>
                <c:pt idx="331">
                  <c:v>-0.22119572213030536</c:v>
                </c:pt>
                <c:pt idx="332">
                  <c:v>-0.2220797224450376</c:v>
                </c:pt>
                <c:pt idx="333">
                  <c:v>-0.21972238827134838</c:v>
                </c:pt>
                <c:pt idx="334">
                  <c:v>-0.21913305472712363</c:v>
                </c:pt>
                <c:pt idx="335">
                  <c:v>-0.22060638858608062</c:v>
                </c:pt>
                <c:pt idx="336">
                  <c:v>-0.22296372276137477</c:v>
                </c:pt>
                <c:pt idx="337">
                  <c:v>-0.21986972165660212</c:v>
                </c:pt>
                <c:pt idx="338">
                  <c:v>-0.20027438133279529</c:v>
                </c:pt>
                <c:pt idx="339">
                  <c:v>-0.18716170998743631</c:v>
                </c:pt>
                <c:pt idx="340">
                  <c:v>-0.19113971140694108</c:v>
                </c:pt>
                <c:pt idx="341">
                  <c:v>-0.18303637518107285</c:v>
                </c:pt>
                <c:pt idx="342">
                  <c:v>-0.18244704163845293</c:v>
                </c:pt>
                <c:pt idx="343">
                  <c:v>-0.18465704242688841</c:v>
                </c:pt>
                <c:pt idx="344">
                  <c:v>-0.18450970904002972</c:v>
                </c:pt>
                <c:pt idx="345">
                  <c:v>-0.19497037943958728</c:v>
                </c:pt>
                <c:pt idx="346">
                  <c:v>-0.20101104826227378</c:v>
                </c:pt>
                <c:pt idx="347">
                  <c:v>-0.19968504778857055</c:v>
                </c:pt>
                <c:pt idx="348">
                  <c:v>-0.20425238275069524</c:v>
                </c:pt>
                <c:pt idx="349">
                  <c:v>-0.20675705031124303</c:v>
                </c:pt>
                <c:pt idx="350">
                  <c:v>-0.21309238590604207</c:v>
                </c:pt>
                <c:pt idx="351">
                  <c:v>-0.21250305236181732</c:v>
                </c:pt>
                <c:pt idx="352">
                  <c:v>-0.23239305945773647</c:v>
                </c:pt>
                <c:pt idx="353">
                  <c:v>-0.22561572370717642</c:v>
                </c:pt>
                <c:pt idx="354">
                  <c:v>-0.22605772386454248</c:v>
                </c:pt>
                <c:pt idx="355">
                  <c:v>-0.22252172260240366</c:v>
                </c:pt>
                <c:pt idx="356">
                  <c:v>-0.22045905520082687</c:v>
                </c:pt>
                <c:pt idx="357">
                  <c:v>-0.21942772149923606</c:v>
                </c:pt>
                <c:pt idx="358">
                  <c:v>-0.21486038653550643</c:v>
                </c:pt>
                <c:pt idx="359">
                  <c:v>-0.20955638464390336</c:v>
                </c:pt>
                <c:pt idx="360">
                  <c:v>-0.21648105378132199</c:v>
                </c:pt>
                <c:pt idx="361">
                  <c:v>-0.22163772228767153</c:v>
                </c:pt>
                <c:pt idx="362">
                  <c:v>-0.23195105930037041</c:v>
                </c:pt>
                <c:pt idx="363">
                  <c:v>-0.20690438369810171</c:v>
                </c:pt>
                <c:pt idx="364">
                  <c:v>-0.2425590630851816</c:v>
                </c:pt>
                <c:pt idx="365">
                  <c:v>-0.24506373064572939</c:v>
                </c:pt>
                <c:pt idx="366">
                  <c:v>-0.26451173758428248</c:v>
                </c:pt>
                <c:pt idx="367">
                  <c:v>-0.25522973427317441</c:v>
                </c:pt>
                <c:pt idx="368">
                  <c:v>-0.25537706765842827</c:v>
                </c:pt>
                <c:pt idx="369">
                  <c:v>-0.25626106797476544</c:v>
                </c:pt>
                <c:pt idx="370">
                  <c:v>-0.23386639331669345</c:v>
                </c:pt>
                <c:pt idx="371">
                  <c:v>-0.21913305472712363</c:v>
                </c:pt>
                <c:pt idx="372">
                  <c:v>-0.22428972323347318</c:v>
                </c:pt>
                <c:pt idx="373">
                  <c:v>-0.21382905283552045</c:v>
                </c:pt>
                <c:pt idx="374">
                  <c:v>-0.18524637596950833</c:v>
                </c:pt>
                <c:pt idx="375">
                  <c:v>-0.18907704400375935</c:v>
                </c:pt>
                <c:pt idx="376">
                  <c:v>-0.18671970983007014</c:v>
                </c:pt>
                <c:pt idx="377">
                  <c:v>-0.19865371408697974</c:v>
                </c:pt>
                <c:pt idx="378">
                  <c:v>-0.19585437975431952</c:v>
                </c:pt>
                <c:pt idx="379">
                  <c:v>-0.20381038259332918</c:v>
                </c:pt>
                <c:pt idx="380">
                  <c:v>-0.18554104274162075</c:v>
                </c:pt>
                <c:pt idx="381">
                  <c:v>-0.17493303895680945</c:v>
                </c:pt>
                <c:pt idx="382">
                  <c:v>-0.18436237565477598</c:v>
                </c:pt>
                <c:pt idx="383">
                  <c:v>-0.20572571660965222</c:v>
                </c:pt>
                <c:pt idx="384">
                  <c:v>-0.19850638070172599</c:v>
                </c:pt>
                <c:pt idx="385">
                  <c:v>-0.19997971456068298</c:v>
                </c:pt>
                <c:pt idx="386">
                  <c:v>-0.19614904652643195</c:v>
                </c:pt>
                <c:pt idx="387">
                  <c:v>-0.17419637202733096</c:v>
                </c:pt>
                <c:pt idx="388">
                  <c:v>-0.15283303107245472</c:v>
                </c:pt>
                <c:pt idx="389">
                  <c:v>-0.15401169815929938</c:v>
                </c:pt>
                <c:pt idx="390">
                  <c:v>-0.16712436950465848</c:v>
                </c:pt>
                <c:pt idx="391">
                  <c:v>-0.1793530405336804</c:v>
                </c:pt>
                <c:pt idx="392">
                  <c:v>-0.18730904337269005</c:v>
                </c:pt>
                <c:pt idx="393">
                  <c:v>-0.19231837849378564</c:v>
                </c:pt>
                <c:pt idx="394">
                  <c:v>-0.20675705031124303</c:v>
                </c:pt>
                <c:pt idx="395">
                  <c:v>-0.21235571897656358</c:v>
                </c:pt>
                <c:pt idx="396">
                  <c:v>-0.20808305078494627</c:v>
                </c:pt>
                <c:pt idx="397">
                  <c:v>-0.20174771519175227</c:v>
                </c:pt>
                <c:pt idx="398">
                  <c:v>-0.20277904889173826</c:v>
                </c:pt>
                <c:pt idx="399">
                  <c:v>-0.20778838401283395</c:v>
                </c:pt>
                <c:pt idx="400">
                  <c:v>-0.20277904889173826</c:v>
                </c:pt>
                <c:pt idx="401">
                  <c:v>-0.18392037549740992</c:v>
                </c:pt>
                <c:pt idx="402">
                  <c:v>-0.18480437581214215</c:v>
                </c:pt>
                <c:pt idx="403">
                  <c:v>-0.17625903943051269</c:v>
                </c:pt>
                <c:pt idx="404">
                  <c:v>-0.17510935603357924</c:v>
                </c:pt>
                <c:pt idx="405">
                  <c:v>-0.18532708077792237</c:v>
                </c:pt>
                <c:pt idx="406">
                  <c:v>-0.1868521143223334</c:v>
                </c:pt>
                <c:pt idx="407">
                  <c:v>-0.18868215457562632</c:v>
                </c:pt>
                <c:pt idx="408">
                  <c:v>-0.18807214115786208</c:v>
                </c:pt>
                <c:pt idx="409">
                  <c:v>-0.19173222166284321</c:v>
                </c:pt>
                <c:pt idx="410">
                  <c:v>-0.18486957071459931</c:v>
                </c:pt>
                <c:pt idx="411">
                  <c:v>-0.16443412122430812</c:v>
                </c:pt>
                <c:pt idx="412">
                  <c:v>-0.16245157761817874</c:v>
                </c:pt>
                <c:pt idx="413">
                  <c:v>-0.15497891325217039</c:v>
                </c:pt>
                <c:pt idx="414">
                  <c:v>-0.15543642331549357</c:v>
                </c:pt>
                <c:pt idx="415">
                  <c:v>-0.15513141660661145</c:v>
                </c:pt>
                <c:pt idx="416">
                  <c:v>-0.15269136293555396</c:v>
                </c:pt>
                <c:pt idx="417">
                  <c:v>-0.15208134951778962</c:v>
                </c:pt>
                <c:pt idx="418">
                  <c:v>-0.15528391996105251</c:v>
                </c:pt>
                <c:pt idx="419">
                  <c:v>-0.15208134951778962</c:v>
                </c:pt>
                <c:pt idx="420">
                  <c:v>-0.15040381262054259</c:v>
                </c:pt>
                <c:pt idx="421">
                  <c:v>-0.1426261415456519</c:v>
                </c:pt>
                <c:pt idx="422">
                  <c:v>-0.14049109458347675</c:v>
                </c:pt>
                <c:pt idx="423">
                  <c:v>-0.14308365160897518</c:v>
                </c:pt>
                <c:pt idx="424">
                  <c:v>-0.13713602078737763</c:v>
                </c:pt>
                <c:pt idx="425">
                  <c:v>-0.13042587319357468</c:v>
                </c:pt>
                <c:pt idx="426">
                  <c:v>-0.1307308799024568</c:v>
                </c:pt>
                <c:pt idx="427">
                  <c:v>-0.12310571218200728</c:v>
                </c:pt>
                <c:pt idx="428">
                  <c:v>-0.12005564509318567</c:v>
                </c:pt>
                <c:pt idx="429">
                  <c:v>-0.11853061154877464</c:v>
                </c:pt>
                <c:pt idx="430">
                  <c:v>-0.12020814844762662</c:v>
                </c:pt>
                <c:pt idx="431">
                  <c:v>-0.11670057129708644</c:v>
                </c:pt>
                <c:pt idx="432">
                  <c:v>-0.11548054446155775</c:v>
                </c:pt>
                <c:pt idx="433">
                  <c:v>-0.12051315515650873</c:v>
                </c:pt>
                <c:pt idx="434">
                  <c:v>-0.11715808136040973</c:v>
                </c:pt>
                <c:pt idx="435">
                  <c:v>-0.11227797401829498</c:v>
                </c:pt>
                <c:pt idx="436">
                  <c:v>-0.12935834971248705</c:v>
                </c:pt>
                <c:pt idx="437">
                  <c:v>-0.12646078597810639</c:v>
                </c:pt>
                <c:pt idx="438">
                  <c:v>-0.12188568534647859</c:v>
                </c:pt>
                <c:pt idx="439">
                  <c:v>-0.11075294047548889</c:v>
                </c:pt>
                <c:pt idx="440">
                  <c:v>-0.10480530965389134</c:v>
                </c:pt>
                <c:pt idx="441">
                  <c:v>-0.10648284655113849</c:v>
                </c:pt>
                <c:pt idx="442">
                  <c:v>-9.1232511111844272E-2</c:v>
                </c:pt>
                <c:pt idx="443">
                  <c:v>-0.10404279288168594</c:v>
                </c:pt>
                <c:pt idx="444">
                  <c:v>-9.7180141933441822E-2</c:v>
                </c:pt>
                <c:pt idx="445">
                  <c:v>-9.8552672123411678E-2</c:v>
                </c:pt>
                <c:pt idx="446">
                  <c:v>-0.10221275262839291</c:v>
                </c:pt>
                <c:pt idx="447">
                  <c:v>-8.8792457440786898E-2</c:v>
                </c:pt>
                <c:pt idx="448">
                  <c:v>-8.8792457440786898E-2</c:v>
                </c:pt>
                <c:pt idx="449">
                  <c:v>-7.186458510264071E-2</c:v>
                </c:pt>
                <c:pt idx="450">
                  <c:v>-8.0404772948131975E-2</c:v>
                </c:pt>
                <c:pt idx="451">
                  <c:v>-8.2997329973630407E-2</c:v>
                </c:pt>
                <c:pt idx="452">
                  <c:v>-7.1254571684876478E-2</c:v>
                </c:pt>
                <c:pt idx="453">
                  <c:v>-7.2779605229287281E-2</c:v>
                </c:pt>
                <c:pt idx="454">
                  <c:v>-5.6309242952859551E-2</c:v>
                </c:pt>
                <c:pt idx="455">
                  <c:v>-5.8139283206152692E-2</c:v>
                </c:pt>
                <c:pt idx="456">
                  <c:v>-5.8596793269475977E-2</c:v>
                </c:pt>
                <c:pt idx="457">
                  <c:v>-5.9664316750563495E-2</c:v>
                </c:pt>
                <c:pt idx="458">
                  <c:v>-5.1429135612349519E-2</c:v>
                </c:pt>
                <c:pt idx="459">
                  <c:v>-3.4196256565321326E-2</c:v>
                </c:pt>
                <c:pt idx="460">
                  <c:v>-2.687609555375392E-2</c:v>
                </c:pt>
                <c:pt idx="461">
                  <c:v>-4.7631091646108681E-3</c:v>
                </c:pt>
                <c:pt idx="462">
                  <c:v>-3.390578974641012E-3</c:v>
                </c:pt>
                <c:pt idx="463">
                  <c:v>-1.4523323847235647E-2</c:v>
                </c:pt>
                <c:pt idx="464">
                  <c:v>2.4045484925154792E-3</c:v>
                </c:pt>
                <c:pt idx="465">
                  <c:v>-1.1030286596295236E-3</c:v>
                </c:pt>
                <c:pt idx="466">
                  <c:v>-1.2083270176178162E-2</c:v>
                </c:pt>
                <c:pt idx="467">
                  <c:v>-5.5256259368162697E-3</c:v>
                </c:pt>
                <c:pt idx="468">
                  <c:v>-8.1181829623148127E-3</c:v>
                </c:pt>
                <c:pt idx="469">
                  <c:v>2.8620585558387646E-3</c:v>
                </c:pt>
                <c:pt idx="470">
                  <c:v>1.4895283658689085E-3</c:v>
                </c:pt>
                <c:pt idx="471">
                  <c:v>-4.6106058101696989E-3</c:v>
                </c:pt>
                <c:pt idx="472">
                  <c:v>-5.3731225823752116E-3</c:v>
                </c:pt>
                <c:pt idx="473">
                  <c:v>-8.423189671196929E-3</c:v>
                </c:pt>
                <c:pt idx="474">
                  <c:v>-9.4907131506797304E-3</c:v>
                </c:pt>
                <c:pt idx="475">
                  <c:v>-6.2881427090216713E-3</c:v>
                </c:pt>
                <c:pt idx="476">
                  <c:v>-7.3556661901093001E-3</c:v>
                </c:pt>
                <c:pt idx="477">
                  <c:v>4.220048847811686E-4</c:v>
                </c:pt>
                <c:pt idx="478">
                  <c:v>1.5367333616798096E-2</c:v>
                </c:pt>
                <c:pt idx="479">
                  <c:v>1.1554749755770866E-2</c:v>
                </c:pt>
                <c:pt idx="480">
                  <c:v>2.7872608677757649E-2</c:v>
                </c:pt>
                <c:pt idx="481">
                  <c:v>3.5802783107089287E-2</c:v>
                </c:pt>
                <c:pt idx="482">
                  <c:v>4.4342970952580441E-2</c:v>
                </c:pt>
                <c:pt idx="483">
                  <c:v>7.8046212276036586E-2</c:v>
                </c:pt>
                <c:pt idx="484">
                  <c:v>9.6804124867475583E-2</c:v>
                </c:pt>
                <c:pt idx="485">
                  <c:v>7.087855461891035E-2</c:v>
                </c:pt>
                <c:pt idx="486">
                  <c:v>6.3558393607342945E-2</c:v>
                </c:pt>
                <c:pt idx="487">
                  <c:v>6.4168407025107399E-2</c:v>
                </c:pt>
                <c:pt idx="488">
                  <c:v>8.3688836388752019E-2</c:v>
                </c:pt>
                <c:pt idx="489">
                  <c:v>9.8024151703004492E-2</c:v>
                </c:pt>
                <c:pt idx="490">
                  <c:v>0.10110182932542644</c:v>
                </c:pt>
                <c:pt idx="491">
                  <c:v>0.10784228652287098</c:v>
                </c:pt>
                <c:pt idx="492">
                  <c:v>0.11201495050224164</c:v>
                </c:pt>
                <c:pt idx="493">
                  <c:v>0.12613781320164952</c:v>
                </c:pt>
                <c:pt idx="494">
                  <c:v>0.1290265805719828</c:v>
                </c:pt>
                <c:pt idx="495">
                  <c:v>0.1370509343784645</c:v>
                </c:pt>
                <c:pt idx="496">
                  <c:v>0.17027175913729908</c:v>
                </c:pt>
                <c:pt idx="497">
                  <c:v>0.1699507849850399</c:v>
                </c:pt>
                <c:pt idx="498">
                  <c:v>0.17348150065989199</c:v>
                </c:pt>
                <c:pt idx="499">
                  <c:v>0.15743279304692837</c:v>
                </c:pt>
                <c:pt idx="500">
                  <c:v>0.15486499982885404</c:v>
                </c:pt>
                <c:pt idx="501">
                  <c:v>0.1616054570262988</c:v>
                </c:pt>
                <c:pt idx="502">
                  <c:v>0.17348150065989199</c:v>
                </c:pt>
                <c:pt idx="503">
                  <c:v>0.21761544659554155</c:v>
                </c:pt>
                <c:pt idx="504">
                  <c:v>0.22483736502137486</c:v>
                </c:pt>
                <c:pt idx="505">
                  <c:v>0.21296132138778212</c:v>
                </c:pt>
                <c:pt idx="506">
                  <c:v>0.19915943284063342</c:v>
                </c:pt>
                <c:pt idx="507">
                  <c:v>0.1994804069928926</c:v>
                </c:pt>
                <c:pt idx="508">
                  <c:v>0.20927011863680045</c:v>
                </c:pt>
                <c:pt idx="509">
                  <c:v>0.26656400481508014</c:v>
                </c:pt>
                <c:pt idx="510">
                  <c:v>0.26544059528217256</c:v>
                </c:pt>
                <c:pt idx="511">
                  <c:v>0.26592205651056156</c:v>
                </c:pt>
                <c:pt idx="512">
                  <c:v>0.26094695715054295</c:v>
                </c:pt>
                <c:pt idx="513">
                  <c:v>0.28518050564611785</c:v>
                </c:pt>
                <c:pt idx="514">
                  <c:v>0.32401837806948963</c:v>
                </c:pt>
                <c:pt idx="515">
                  <c:v>0.33172175772371215</c:v>
                </c:pt>
                <c:pt idx="516">
                  <c:v>0.36446112125415753</c:v>
                </c:pt>
                <c:pt idx="517">
                  <c:v>0.33316614140887868</c:v>
                </c:pt>
                <c:pt idx="518">
                  <c:v>0.36253527634060201</c:v>
                </c:pt>
                <c:pt idx="519">
                  <c:v>0.39575610109943637</c:v>
                </c:pt>
                <c:pt idx="520">
                  <c:v>0.40281753244914031</c:v>
                </c:pt>
                <c:pt idx="521">
                  <c:v>0.35322702592508293</c:v>
                </c:pt>
                <c:pt idx="522">
                  <c:v>0.36125137973156485</c:v>
                </c:pt>
                <c:pt idx="523">
                  <c:v>0.42817449047762257</c:v>
                </c:pt>
                <c:pt idx="524">
                  <c:v>0.43523592182732673</c:v>
                </c:pt>
                <c:pt idx="525">
                  <c:v>0.3874107731406955</c:v>
                </c:pt>
                <c:pt idx="526">
                  <c:v>0.37425083289806516</c:v>
                </c:pt>
                <c:pt idx="527">
                  <c:v>0.40121266168784397</c:v>
                </c:pt>
                <c:pt idx="528">
                  <c:v>0.39703999770847354</c:v>
                </c:pt>
                <c:pt idx="529">
                  <c:v>0.44582806885188253</c:v>
                </c:pt>
                <c:pt idx="530">
                  <c:v>0.43202618030473405</c:v>
                </c:pt>
                <c:pt idx="531">
                  <c:v>0.39671902355621436</c:v>
                </c:pt>
                <c:pt idx="532">
                  <c:v>0.34680754287989779</c:v>
                </c:pt>
                <c:pt idx="533">
                  <c:v>0.34953582317410148</c:v>
                </c:pt>
                <c:pt idx="534">
                  <c:v>0.39318830788136228</c:v>
                </c:pt>
                <c:pt idx="535">
                  <c:v>0.40249655829688114</c:v>
                </c:pt>
                <c:pt idx="536">
                  <c:v>0.40795311888528873</c:v>
                </c:pt>
                <c:pt idx="537">
                  <c:v>0.44390222393832701</c:v>
                </c:pt>
                <c:pt idx="538">
                  <c:v>0.43170520615247465</c:v>
                </c:pt>
                <c:pt idx="539">
                  <c:v>0.41982916251888169</c:v>
                </c:pt>
                <c:pt idx="540">
                  <c:v>0.41485406315886286</c:v>
                </c:pt>
                <c:pt idx="541">
                  <c:v>0.35579481914315725</c:v>
                </c:pt>
                <c:pt idx="542">
                  <c:v>0.34953582317410148</c:v>
                </c:pt>
                <c:pt idx="543">
                  <c:v>0.30459944185780374</c:v>
                </c:pt>
                <c:pt idx="544">
                  <c:v>0.26560108235830238</c:v>
                </c:pt>
                <c:pt idx="545">
                  <c:v>0.27202056540348796</c:v>
                </c:pt>
                <c:pt idx="546">
                  <c:v>0.29288388530034037</c:v>
                </c:pt>
                <c:pt idx="547">
                  <c:v>0.28148930289513618</c:v>
                </c:pt>
                <c:pt idx="548">
                  <c:v>0.27169959125122833</c:v>
                </c:pt>
                <c:pt idx="549">
                  <c:v>0.2566138060950427</c:v>
                </c:pt>
                <c:pt idx="550">
                  <c:v>0.2652801082060432</c:v>
                </c:pt>
                <c:pt idx="551">
                  <c:v>0.26720595311959872</c:v>
                </c:pt>
                <c:pt idx="552">
                  <c:v>0.23783681818787539</c:v>
                </c:pt>
                <c:pt idx="553">
                  <c:v>0.22981246438139369</c:v>
                </c:pt>
                <c:pt idx="554">
                  <c:v>0.21247986015939313</c:v>
                </c:pt>
                <c:pt idx="555">
                  <c:v>0.24361435292854217</c:v>
                </c:pt>
                <c:pt idx="556">
                  <c:v>0.25340406457245002</c:v>
                </c:pt>
                <c:pt idx="557">
                  <c:v>0.27667469061124716</c:v>
                </c:pt>
                <c:pt idx="558">
                  <c:v>0.26640351773895055</c:v>
                </c:pt>
                <c:pt idx="559">
                  <c:v>0.2678479014241173</c:v>
                </c:pt>
                <c:pt idx="560">
                  <c:v>0.275872255230599</c:v>
                </c:pt>
                <c:pt idx="561">
                  <c:v>0.32369740391723023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431-4083-8297-1D2C6311CD9D}"/>
            </c:ext>
          </c:extLst>
        </c:ser>
        <c:ser>
          <c:idx val="1"/>
          <c:order val="2"/>
          <c:tx>
            <c:strRef>
              <c:f>'Quantum Axis'!$H$2</c:f>
              <c:strCache>
                <c:ptCount val="1"/>
                <c:pt idx="0">
                  <c:v>PETR3 = 82,99%</c:v>
                </c:pt>
              </c:strCache>
            </c:strRef>
          </c:tx>
          <c:spPr>
            <a:ln w="19050" cap="rnd">
              <a:solidFill>
                <a:srgbClr val="E97132"/>
              </a:solidFill>
              <a:round/>
            </a:ln>
            <a:effectLst/>
          </c:spPr>
          <c:marker>
            <c:symbol val="none"/>
          </c:marker>
          <c:cat>
            <c:numRef>
              <c:f>'Quantum Axis'!$A$3:$A$1000</c:f>
              <c:numCache>
                <c:formatCode>m/d/yyyy</c:formatCode>
                <c:ptCount val="998"/>
                <c:pt idx="0">
                  <c:v>45293</c:v>
                </c:pt>
                <c:pt idx="1">
                  <c:v>45294</c:v>
                </c:pt>
                <c:pt idx="2">
                  <c:v>45295</c:v>
                </c:pt>
                <c:pt idx="3">
                  <c:v>45296</c:v>
                </c:pt>
                <c:pt idx="4">
                  <c:v>45299</c:v>
                </c:pt>
                <c:pt idx="5">
                  <c:v>45300</c:v>
                </c:pt>
                <c:pt idx="6">
                  <c:v>45301</c:v>
                </c:pt>
                <c:pt idx="7">
                  <c:v>45302</c:v>
                </c:pt>
                <c:pt idx="8">
                  <c:v>45303</c:v>
                </c:pt>
                <c:pt idx="9">
                  <c:v>45306</c:v>
                </c:pt>
                <c:pt idx="10">
                  <c:v>45307</c:v>
                </c:pt>
                <c:pt idx="11">
                  <c:v>45308</c:v>
                </c:pt>
                <c:pt idx="12">
                  <c:v>45309</c:v>
                </c:pt>
                <c:pt idx="13">
                  <c:v>45310</c:v>
                </c:pt>
                <c:pt idx="14">
                  <c:v>45313</c:v>
                </c:pt>
                <c:pt idx="15">
                  <c:v>45314</c:v>
                </c:pt>
                <c:pt idx="16">
                  <c:v>45315</c:v>
                </c:pt>
                <c:pt idx="17">
                  <c:v>45316</c:v>
                </c:pt>
                <c:pt idx="18">
                  <c:v>45317</c:v>
                </c:pt>
                <c:pt idx="19">
                  <c:v>45320</c:v>
                </c:pt>
                <c:pt idx="20">
                  <c:v>45321</c:v>
                </c:pt>
                <c:pt idx="21">
                  <c:v>45322</c:v>
                </c:pt>
                <c:pt idx="22">
                  <c:v>45323</c:v>
                </c:pt>
                <c:pt idx="23">
                  <c:v>45324</c:v>
                </c:pt>
                <c:pt idx="24">
                  <c:v>45327</c:v>
                </c:pt>
                <c:pt idx="25">
                  <c:v>45328</c:v>
                </c:pt>
                <c:pt idx="26">
                  <c:v>45329</c:v>
                </c:pt>
                <c:pt idx="27">
                  <c:v>45330</c:v>
                </c:pt>
                <c:pt idx="28">
                  <c:v>45331</c:v>
                </c:pt>
                <c:pt idx="29">
                  <c:v>45336</c:v>
                </c:pt>
                <c:pt idx="30">
                  <c:v>45337</c:v>
                </c:pt>
                <c:pt idx="31">
                  <c:v>45338</c:v>
                </c:pt>
                <c:pt idx="32">
                  <c:v>45341</c:v>
                </c:pt>
                <c:pt idx="33">
                  <c:v>45342</c:v>
                </c:pt>
                <c:pt idx="34">
                  <c:v>45343</c:v>
                </c:pt>
                <c:pt idx="35">
                  <c:v>45344</c:v>
                </c:pt>
                <c:pt idx="36">
                  <c:v>45345</c:v>
                </c:pt>
                <c:pt idx="37">
                  <c:v>45348</c:v>
                </c:pt>
                <c:pt idx="38">
                  <c:v>45349</c:v>
                </c:pt>
                <c:pt idx="39">
                  <c:v>45350</c:v>
                </c:pt>
                <c:pt idx="40">
                  <c:v>45351</c:v>
                </c:pt>
                <c:pt idx="41">
                  <c:v>45352</c:v>
                </c:pt>
                <c:pt idx="42">
                  <c:v>45355</c:v>
                </c:pt>
                <c:pt idx="43">
                  <c:v>45356</c:v>
                </c:pt>
                <c:pt idx="44">
                  <c:v>45357</c:v>
                </c:pt>
                <c:pt idx="45">
                  <c:v>45358</c:v>
                </c:pt>
                <c:pt idx="46">
                  <c:v>45359</c:v>
                </c:pt>
                <c:pt idx="47">
                  <c:v>45362</c:v>
                </c:pt>
                <c:pt idx="48">
                  <c:v>45363</c:v>
                </c:pt>
                <c:pt idx="49">
                  <c:v>45364</c:v>
                </c:pt>
                <c:pt idx="50">
                  <c:v>45365</c:v>
                </c:pt>
                <c:pt idx="51">
                  <c:v>45366</c:v>
                </c:pt>
                <c:pt idx="52">
                  <c:v>45369</c:v>
                </c:pt>
                <c:pt idx="53">
                  <c:v>45370</c:v>
                </c:pt>
                <c:pt idx="54">
                  <c:v>45371</c:v>
                </c:pt>
                <c:pt idx="55">
                  <c:v>45372</c:v>
                </c:pt>
                <c:pt idx="56">
                  <c:v>45373</c:v>
                </c:pt>
                <c:pt idx="57">
                  <c:v>45376</c:v>
                </c:pt>
                <c:pt idx="58">
                  <c:v>45377</c:v>
                </c:pt>
                <c:pt idx="59">
                  <c:v>45378</c:v>
                </c:pt>
                <c:pt idx="60">
                  <c:v>45379</c:v>
                </c:pt>
                <c:pt idx="61">
                  <c:v>45383</c:v>
                </c:pt>
                <c:pt idx="62">
                  <c:v>45384</c:v>
                </c:pt>
                <c:pt idx="63">
                  <c:v>45385</c:v>
                </c:pt>
                <c:pt idx="64">
                  <c:v>45386</c:v>
                </c:pt>
                <c:pt idx="65">
                  <c:v>45387</c:v>
                </c:pt>
                <c:pt idx="66">
                  <c:v>45390</c:v>
                </c:pt>
                <c:pt idx="67">
                  <c:v>45391</c:v>
                </c:pt>
                <c:pt idx="68">
                  <c:v>45392</c:v>
                </c:pt>
                <c:pt idx="69">
                  <c:v>45393</c:v>
                </c:pt>
                <c:pt idx="70">
                  <c:v>45394</c:v>
                </c:pt>
                <c:pt idx="71">
                  <c:v>45397</c:v>
                </c:pt>
                <c:pt idx="72">
                  <c:v>45398</c:v>
                </c:pt>
                <c:pt idx="73">
                  <c:v>45399</c:v>
                </c:pt>
                <c:pt idx="74">
                  <c:v>45400</c:v>
                </c:pt>
                <c:pt idx="75">
                  <c:v>45401</c:v>
                </c:pt>
                <c:pt idx="76">
                  <c:v>45404</c:v>
                </c:pt>
                <c:pt idx="77">
                  <c:v>45405</c:v>
                </c:pt>
                <c:pt idx="78">
                  <c:v>45406</c:v>
                </c:pt>
                <c:pt idx="79">
                  <c:v>45407</c:v>
                </c:pt>
                <c:pt idx="80">
                  <c:v>45408</c:v>
                </c:pt>
                <c:pt idx="81">
                  <c:v>45411</c:v>
                </c:pt>
                <c:pt idx="82">
                  <c:v>45412</c:v>
                </c:pt>
                <c:pt idx="83">
                  <c:v>45414</c:v>
                </c:pt>
                <c:pt idx="84">
                  <c:v>45415</c:v>
                </c:pt>
                <c:pt idx="85">
                  <c:v>45418</c:v>
                </c:pt>
                <c:pt idx="86">
                  <c:v>45419</c:v>
                </c:pt>
                <c:pt idx="87">
                  <c:v>45420</c:v>
                </c:pt>
                <c:pt idx="88">
                  <c:v>45421</c:v>
                </c:pt>
                <c:pt idx="89">
                  <c:v>45422</c:v>
                </c:pt>
                <c:pt idx="90">
                  <c:v>45425</c:v>
                </c:pt>
                <c:pt idx="91">
                  <c:v>45426</c:v>
                </c:pt>
                <c:pt idx="92">
                  <c:v>45427</c:v>
                </c:pt>
                <c:pt idx="93">
                  <c:v>45428</c:v>
                </c:pt>
                <c:pt idx="94">
                  <c:v>45429</c:v>
                </c:pt>
                <c:pt idx="95">
                  <c:v>45432</c:v>
                </c:pt>
                <c:pt idx="96">
                  <c:v>45433</c:v>
                </c:pt>
                <c:pt idx="97">
                  <c:v>45434</c:v>
                </c:pt>
                <c:pt idx="98">
                  <c:v>45435</c:v>
                </c:pt>
                <c:pt idx="99">
                  <c:v>45436</c:v>
                </c:pt>
                <c:pt idx="100">
                  <c:v>45439</c:v>
                </c:pt>
                <c:pt idx="101">
                  <c:v>45440</c:v>
                </c:pt>
                <c:pt idx="102">
                  <c:v>45441</c:v>
                </c:pt>
                <c:pt idx="103">
                  <c:v>45443</c:v>
                </c:pt>
                <c:pt idx="104">
                  <c:v>45446</c:v>
                </c:pt>
                <c:pt idx="105">
                  <c:v>45447</c:v>
                </c:pt>
                <c:pt idx="106">
                  <c:v>45448</c:v>
                </c:pt>
                <c:pt idx="107">
                  <c:v>45449</c:v>
                </c:pt>
                <c:pt idx="108">
                  <c:v>45450</c:v>
                </c:pt>
                <c:pt idx="109">
                  <c:v>45453</c:v>
                </c:pt>
                <c:pt idx="110">
                  <c:v>45454</c:v>
                </c:pt>
                <c:pt idx="111">
                  <c:v>45455</c:v>
                </c:pt>
                <c:pt idx="112">
                  <c:v>45456</c:v>
                </c:pt>
                <c:pt idx="113">
                  <c:v>45457</c:v>
                </c:pt>
                <c:pt idx="114">
                  <c:v>45460</c:v>
                </c:pt>
                <c:pt idx="115">
                  <c:v>45461</c:v>
                </c:pt>
                <c:pt idx="116">
                  <c:v>45462</c:v>
                </c:pt>
                <c:pt idx="117">
                  <c:v>45463</c:v>
                </c:pt>
                <c:pt idx="118">
                  <c:v>45464</c:v>
                </c:pt>
                <c:pt idx="119">
                  <c:v>45467</c:v>
                </c:pt>
                <c:pt idx="120">
                  <c:v>45468</c:v>
                </c:pt>
                <c:pt idx="121">
                  <c:v>45469</c:v>
                </c:pt>
                <c:pt idx="122">
                  <c:v>45470</c:v>
                </c:pt>
                <c:pt idx="123">
                  <c:v>45471</c:v>
                </c:pt>
                <c:pt idx="124">
                  <c:v>45474</c:v>
                </c:pt>
                <c:pt idx="125">
                  <c:v>45475</c:v>
                </c:pt>
                <c:pt idx="126">
                  <c:v>45476</c:v>
                </c:pt>
                <c:pt idx="127">
                  <c:v>45477</c:v>
                </c:pt>
                <c:pt idx="128">
                  <c:v>45478</c:v>
                </c:pt>
                <c:pt idx="129">
                  <c:v>45481</c:v>
                </c:pt>
                <c:pt idx="130">
                  <c:v>45482</c:v>
                </c:pt>
                <c:pt idx="131">
                  <c:v>45483</c:v>
                </c:pt>
                <c:pt idx="132">
                  <c:v>45484</c:v>
                </c:pt>
                <c:pt idx="133">
                  <c:v>45485</c:v>
                </c:pt>
                <c:pt idx="134">
                  <c:v>45488</c:v>
                </c:pt>
                <c:pt idx="135">
                  <c:v>45489</c:v>
                </c:pt>
                <c:pt idx="136">
                  <c:v>45490</c:v>
                </c:pt>
                <c:pt idx="137">
                  <c:v>45491</c:v>
                </c:pt>
                <c:pt idx="138">
                  <c:v>45492</c:v>
                </c:pt>
                <c:pt idx="139">
                  <c:v>45495</c:v>
                </c:pt>
                <c:pt idx="140">
                  <c:v>45496</c:v>
                </c:pt>
                <c:pt idx="141">
                  <c:v>45497</c:v>
                </c:pt>
                <c:pt idx="142">
                  <c:v>45498</c:v>
                </c:pt>
                <c:pt idx="143">
                  <c:v>45499</c:v>
                </c:pt>
                <c:pt idx="144">
                  <c:v>45502</c:v>
                </c:pt>
                <c:pt idx="145">
                  <c:v>45503</c:v>
                </c:pt>
                <c:pt idx="146">
                  <c:v>45504</c:v>
                </c:pt>
                <c:pt idx="147">
                  <c:v>45505</c:v>
                </c:pt>
                <c:pt idx="148">
                  <c:v>45506</c:v>
                </c:pt>
                <c:pt idx="149">
                  <c:v>45509</c:v>
                </c:pt>
                <c:pt idx="150">
                  <c:v>45510</c:v>
                </c:pt>
                <c:pt idx="151">
                  <c:v>45511</c:v>
                </c:pt>
                <c:pt idx="152">
                  <c:v>45512</c:v>
                </c:pt>
                <c:pt idx="153">
                  <c:v>45513</c:v>
                </c:pt>
                <c:pt idx="154">
                  <c:v>45516</c:v>
                </c:pt>
                <c:pt idx="155">
                  <c:v>45517</c:v>
                </c:pt>
                <c:pt idx="156">
                  <c:v>45518</c:v>
                </c:pt>
                <c:pt idx="157">
                  <c:v>45519</c:v>
                </c:pt>
                <c:pt idx="158">
                  <c:v>45520</c:v>
                </c:pt>
                <c:pt idx="159">
                  <c:v>45523</c:v>
                </c:pt>
                <c:pt idx="160">
                  <c:v>45524</c:v>
                </c:pt>
                <c:pt idx="161">
                  <c:v>45525</c:v>
                </c:pt>
                <c:pt idx="162">
                  <c:v>45526</c:v>
                </c:pt>
                <c:pt idx="163">
                  <c:v>45527</c:v>
                </c:pt>
                <c:pt idx="164">
                  <c:v>45530</c:v>
                </c:pt>
                <c:pt idx="165">
                  <c:v>45531</c:v>
                </c:pt>
                <c:pt idx="166">
                  <c:v>45532</c:v>
                </c:pt>
                <c:pt idx="167">
                  <c:v>45533</c:v>
                </c:pt>
                <c:pt idx="168">
                  <c:v>45534</c:v>
                </c:pt>
                <c:pt idx="169">
                  <c:v>45537</c:v>
                </c:pt>
                <c:pt idx="170">
                  <c:v>45538</c:v>
                </c:pt>
                <c:pt idx="171">
                  <c:v>45539</c:v>
                </c:pt>
                <c:pt idx="172">
                  <c:v>45540</c:v>
                </c:pt>
                <c:pt idx="173">
                  <c:v>45541</c:v>
                </c:pt>
                <c:pt idx="174">
                  <c:v>45544</c:v>
                </c:pt>
                <c:pt idx="175">
                  <c:v>45545</c:v>
                </c:pt>
                <c:pt idx="176">
                  <c:v>45546</c:v>
                </c:pt>
                <c:pt idx="177">
                  <c:v>45547</c:v>
                </c:pt>
                <c:pt idx="178">
                  <c:v>45548</c:v>
                </c:pt>
                <c:pt idx="179">
                  <c:v>45551</c:v>
                </c:pt>
                <c:pt idx="180">
                  <c:v>45552</c:v>
                </c:pt>
                <c:pt idx="181">
                  <c:v>45553</c:v>
                </c:pt>
                <c:pt idx="182">
                  <c:v>45554</c:v>
                </c:pt>
                <c:pt idx="183">
                  <c:v>45555</c:v>
                </c:pt>
                <c:pt idx="184">
                  <c:v>45558</c:v>
                </c:pt>
                <c:pt idx="185">
                  <c:v>45559</c:v>
                </c:pt>
                <c:pt idx="186">
                  <c:v>45560</c:v>
                </c:pt>
                <c:pt idx="187">
                  <c:v>45561</c:v>
                </c:pt>
                <c:pt idx="188">
                  <c:v>45562</c:v>
                </c:pt>
                <c:pt idx="189">
                  <c:v>45565</c:v>
                </c:pt>
                <c:pt idx="190">
                  <c:v>45566</c:v>
                </c:pt>
                <c:pt idx="191">
                  <c:v>45567</c:v>
                </c:pt>
                <c:pt idx="192">
                  <c:v>45568</c:v>
                </c:pt>
                <c:pt idx="193">
                  <c:v>45569</c:v>
                </c:pt>
                <c:pt idx="194">
                  <c:v>45572</c:v>
                </c:pt>
                <c:pt idx="195">
                  <c:v>45573</c:v>
                </c:pt>
                <c:pt idx="196">
                  <c:v>45574</c:v>
                </c:pt>
                <c:pt idx="197">
                  <c:v>45575</c:v>
                </c:pt>
                <c:pt idx="198">
                  <c:v>45576</c:v>
                </c:pt>
                <c:pt idx="199">
                  <c:v>45579</c:v>
                </c:pt>
                <c:pt idx="200">
                  <c:v>45580</c:v>
                </c:pt>
                <c:pt idx="201">
                  <c:v>45581</c:v>
                </c:pt>
                <c:pt idx="202">
                  <c:v>45582</c:v>
                </c:pt>
                <c:pt idx="203">
                  <c:v>45583</c:v>
                </c:pt>
                <c:pt idx="204">
                  <c:v>45586</c:v>
                </c:pt>
                <c:pt idx="205">
                  <c:v>45587</c:v>
                </c:pt>
                <c:pt idx="206">
                  <c:v>45588</c:v>
                </c:pt>
                <c:pt idx="207">
                  <c:v>45589</c:v>
                </c:pt>
                <c:pt idx="208">
                  <c:v>45590</c:v>
                </c:pt>
                <c:pt idx="209">
                  <c:v>45593</c:v>
                </c:pt>
                <c:pt idx="210">
                  <c:v>45594</c:v>
                </c:pt>
                <c:pt idx="211">
                  <c:v>45595</c:v>
                </c:pt>
                <c:pt idx="212">
                  <c:v>45596</c:v>
                </c:pt>
                <c:pt idx="213">
                  <c:v>45597</c:v>
                </c:pt>
                <c:pt idx="214">
                  <c:v>45600</c:v>
                </c:pt>
                <c:pt idx="215">
                  <c:v>45601</c:v>
                </c:pt>
                <c:pt idx="216">
                  <c:v>45602</c:v>
                </c:pt>
                <c:pt idx="217">
                  <c:v>45603</c:v>
                </c:pt>
                <c:pt idx="218">
                  <c:v>45604</c:v>
                </c:pt>
                <c:pt idx="219">
                  <c:v>45607</c:v>
                </c:pt>
                <c:pt idx="220">
                  <c:v>45608</c:v>
                </c:pt>
                <c:pt idx="221">
                  <c:v>45609</c:v>
                </c:pt>
                <c:pt idx="222">
                  <c:v>45610</c:v>
                </c:pt>
                <c:pt idx="223">
                  <c:v>45614</c:v>
                </c:pt>
                <c:pt idx="224">
                  <c:v>45615</c:v>
                </c:pt>
                <c:pt idx="225">
                  <c:v>45617</c:v>
                </c:pt>
                <c:pt idx="226">
                  <c:v>45618</c:v>
                </c:pt>
                <c:pt idx="227">
                  <c:v>45621</c:v>
                </c:pt>
                <c:pt idx="228">
                  <c:v>45622</c:v>
                </c:pt>
                <c:pt idx="229">
                  <c:v>45623</c:v>
                </c:pt>
                <c:pt idx="230">
                  <c:v>45624</c:v>
                </c:pt>
                <c:pt idx="231">
                  <c:v>45625</c:v>
                </c:pt>
                <c:pt idx="232">
                  <c:v>45628</c:v>
                </c:pt>
                <c:pt idx="233">
                  <c:v>45629</c:v>
                </c:pt>
                <c:pt idx="234">
                  <c:v>45630</c:v>
                </c:pt>
                <c:pt idx="235">
                  <c:v>45631</c:v>
                </c:pt>
                <c:pt idx="236">
                  <c:v>45632</c:v>
                </c:pt>
                <c:pt idx="237">
                  <c:v>45635</c:v>
                </c:pt>
                <c:pt idx="238">
                  <c:v>45636</c:v>
                </c:pt>
                <c:pt idx="239">
                  <c:v>45637</c:v>
                </c:pt>
                <c:pt idx="240">
                  <c:v>45638</c:v>
                </c:pt>
                <c:pt idx="241">
                  <c:v>45639</c:v>
                </c:pt>
                <c:pt idx="242">
                  <c:v>45642</c:v>
                </c:pt>
                <c:pt idx="243">
                  <c:v>45643</c:v>
                </c:pt>
                <c:pt idx="244">
                  <c:v>45644</c:v>
                </c:pt>
                <c:pt idx="245">
                  <c:v>45645</c:v>
                </c:pt>
                <c:pt idx="246">
                  <c:v>45646</c:v>
                </c:pt>
                <c:pt idx="247">
                  <c:v>45649</c:v>
                </c:pt>
                <c:pt idx="248">
                  <c:v>45652</c:v>
                </c:pt>
                <c:pt idx="249">
                  <c:v>45653</c:v>
                </c:pt>
                <c:pt idx="250">
                  <c:v>45656</c:v>
                </c:pt>
                <c:pt idx="251">
                  <c:v>45659</c:v>
                </c:pt>
                <c:pt idx="252">
                  <c:v>45660</c:v>
                </c:pt>
                <c:pt idx="253">
                  <c:v>45663</c:v>
                </c:pt>
                <c:pt idx="254">
                  <c:v>45664</c:v>
                </c:pt>
                <c:pt idx="255">
                  <c:v>45665</c:v>
                </c:pt>
                <c:pt idx="256">
                  <c:v>45666</c:v>
                </c:pt>
                <c:pt idx="257">
                  <c:v>45667</c:v>
                </c:pt>
                <c:pt idx="258">
                  <c:v>45670</c:v>
                </c:pt>
                <c:pt idx="259">
                  <c:v>45671</c:v>
                </c:pt>
                <c:pt idx="260">
                  <c:v>45672</c:v>
                </c:pt>
                <c:pt idx="261">
                  <c:v>45673</c:v>
                </c:pt>
                <c:pt idx="262">
                  <c:v>45674</c:v>
                </c:pt>
                <c:pt idx="263">
                  <c:v>45677</c:v>
                </c:pt>
                <c:pt idx="264">
                  <c:v>45678</c:v>
                </c:pt>
                <c:pt idx="265">
                  <c:v>45679</c:v>
                </c:pt>
                <c:pt idx="266">
                  <c:v>45680</c:v>
                </c:pt>
                <c:pt idx="267">
                  <c:v>45681</c:v>
                </c:pt>
                <c:pt idx="268">
                  <c:v>45684</c:v>
                </c:pt>
                <c:pt idx="269">
                  <c:v>45685</c:v>
                </c:pt>
                <c:pt idx="270">
                  <c:v>45686</c:v>
                </c:pt>
                <c:pt idx="271">
                  <c:v>45687</c:v>
                </c:pt>
                <c:pt idx="272">
                  <c:v>45688</c:v>
                </c:pt>
                <c:pt idx="273">
                  <c:v>45691</c:v>
                </c:pt>
                <c:pt idx="274">
                  <c:v>45692</c:v>
                </c:pt>
                <c:pt idx="275">
                  <c:v>45693</c:v>
                </c:pt>
                <c:pt idx="276">
                  <c:v>45694</c:v>
                </c:pt>
                <c:pt idx="277">
                  <c:v>45695</c:v>
                </c:pt>
                <c:pt idx="278">
                  <c:v>45698</c:v>
                </c:pt>
                <c:pt idx="279">
                  <c:v>45699</c:v>
                </c:pt>
                <c:pt idx="280">
                  <c:v>45700</c:v>
                </c:pt>
                <c:pt idx="281">
                  <c:v>45701</c:v>
                </c:pt>
                <c:pt idx="282">
                  <c:v>45702</c:v>
                </c:pt>
                <c:pt idx="283">
                  <c:v>45705</c:v>
                </c:pt>
                <c:pt idx="284">
                  <c:v>45706</c:v>
                </c:pt>
                <c:pt idx="285">
                  <c:v>45707</c:v>
                </c:pt>
                <c:pt idx="286">
                  <c:v>45708</c:v>
                </c:pt>
                <c:pt idx="287">
                  <c:v>45709</c:v>
                </c:pt>
                <c:pt idx="288">
                  <c:v>45712</c:v>
                </c:pt>
                <c:pt idx="289">
                  <c:v>45713</c:v>
                </c:pt>
                <c:pt idx="290">
                  <c:v>45714</c:v>
                </c:pt>
                <c:pt idx="291">
                  <c:v>45715</c:v>
                </c:pt>
                <c:pt idx="292">
                  <c:v>45716</c:v>
                </c:pt>
                <c:pt idx="293">
                  <c:v>45721</c:v>
                </c:pt>
                <c:pt idx="294">
                  <c:v>45722</c:v>
                </c:pt>
                <c:pt idx="295">
                  <c:v>45723</c:v>
                </c:pt>
                <c:pt idx="296">
                  <c:v>45726</c:v>
                </c:pt>
                <c:pt idx="297">
                  <c:v>45727</c:v>
                </c:pt>
                <c:pt idx="298">
                  <c:v>45728</c:v>
                </c:pt>
                <c:pt idx="299">
                  <c:v>45729</c:v>
                </c:pt>
                <c:pt idx="300">
                  <c:v>45730</c:v>
                </c:pt>
                <c:pt idx="301">
                  <c:v>45733</c:v>
                </c:pt>
                <c:pt idx="302">
                  <c:v>45734</c:v>
                </c:pt>
                <c:pt idx="303">
                  <c:v>45735</c:v>
                </c:pt>
                <c:pt idx="304">
                  <c:v>45736</c:v>
                </c:pt>
                <c:pt idx="305">
                  <c:v>45737</c:v>
                </c:pt>
                <c:pt idx="306">
                  <c:v>45740</c:v>
                </c:pt>
                <c:pt idx="307">
                  <c:v>45741</c:v>
                </c:pt>
                <c:pt idx="308">
                  <c:v>45742</c:v>
                </c:pt>
                <c:pt idx="309">
                  <c:v>45743</c:v>
                </c:pt>
                <c:pt idx="310">
                  <c:v>45744</c:v>
                </c:pt>
                <c:pt idx="311">
                  <c:v>45747</c:v>
                </c:pt>
                <c:pt idx="312">
                  <c:v>45748</c:v>
                </c:pt>
                <c:pt idx="313">
                  <c:v>45749</c:v>
                </c:pt>
                <c:pt idx="314">
                  <c:v>45750</c:v>
                </c:pt>
                <c:pt idx="315">
                  <c:v>45751</c:v>
                </c:pt>
                <c:pt idx="316">
                  <c:v>45754</c:v>
                </c:pt>
                <c:pt idx="317">
                  <c:v>45755</c:v>
                </c:pt>
                <c:pt idx="318">
                  <c:v>45756</c:v>
                </c:pt>
                <c:pt idx="319">
                  <c:v>45757</c:v>
                </c:pt>
                <c:pt idx="320">
                  <c:v>45758</c:v>
                </c:pt>
                <c:pt idx="321">
                  <c:v>45761</c:v>
                </c:pt>
                <c:pt idx="322">
                  <c:v>45762</c:v>
                </c:pt>
                <c:pt idx="323">
                  <c:v>45763</c:v>
                </c:pt>
                <c:pt idx="324">
                  <c:v>45764</c:v>
                </c:pt>
                <c:pt idx="325">
                  <c:v>45769</c:v>
                </c:pt>
                <c:pt idx="326">
                  <c:v>45770</c:v>
                </c:pt>
                <c:pt idx="327">
                  <c:v>45771</c:v>
                </c:pt>
                <c:pt idx="328">
                  <c:v>45772</c:v>
                </c:pt>
                <c:pt idx="329">
                  <c:v>45775</c:v>
                </c:pt>
                <c:pt idx="330">
                  <c:v>45776</c:v>
                </c:pt>
                <c:pt idx="331">
                  <c:v>45777</c:v>
                </c:pt>
                <c:pt idx="332">
                  <c:v>45779</c:v>
                </c:pt>
                <c:pt idx="333">
                  <c:v>45782</c:v>
                </c:pt>
                <c:pt idx="334">
                  <c:v>45783</c:v>
                </c:pt>
                <c:pt idx="335">
                  <c:v>45784</c:v>
                </c:pt>
                <c:pt idx="336">
                  <c:v>45785</c:v>
                </c:pt>
                <c:pt idx="337">
                  <c:v>45786</c:v>
                </c:pt>
                <c:pt idx="338">
                  <c:v>45789</c:v>
                </c:pt>
                <c:pt idx="339">
                  <c:v>45790</c:v>
                </c:pt>
                <c:pt idx="340">
                  <c:v>45791</c:v>
                </c:pt>
                <c:pt idx="341">
                  <c:v>45792</c:v>
                </c:pt>
                <c:pt idx="342">
                  <c:v>45793</c:v>
                </c:pt>
                <c:pt idx="343">
                  <c:v>45796</c:v>
                </c:pt>
                <c:pt idx="344">
                  <c:v>45797</c:v>
                </c:pt>
                <c:pt idx="345">
                  <c:v>45798</c:v>
                </c:pt>
                <c:pt idx="346">
                  <c:v>45799</c:v>
                </c:pt>
                <c:pt idx="347">
                  <c:v>45800</c:v>
                </c:pt>
                <c:pt idx="348">
                  <c:v>45803</c:v>
                </c:pt>
                <c:pt idx="349">
                  <c:v>45804</c:v>
                </c:pt>
                <c:pt idx="350">
                  <c:v>45805</c:v>
                </c:pt>
                <c:pt idx="351">
                  <c:v>45806</c:v>
                </c:pt>
                <c:pt idx="352">
                  <c:v>45807</c:v>
                </c:pt>
                <c:pt idx="353">
                  <c:v>45810</c:v>
                </c:pt>
                <c:pt idx="354">
                  <c:v>45811</c:v>
                </c:pt>
                <c:pt idx="355">
                  <c:v>45812</c:v>
                </c:pt>
                <c:pt idx="356">
                  <c:v>45813</c:v>
                </c:pt>
                <c:pt idx="357">
                  <c:v>45814</c:v>
                </c:pt>
                <c:pt idx="358">
                  <c:v>45817</c:v>
                </c:pt>
                <c:pt idx="359">
                  <c:v>45818</c:v>
                </c:pt>
                <c:pt idx="360">
                  <c:v>45819</c:v>
                </c:pt>
                <c:pt idx="361">
                  <c:v>45820</c:v>
                </c:pt>
                <c:pt idx="362">
                  <c:v>45821</c:v>
                </c:pt>
                <c:pt idx="363">
                  <c:v>45824</c:v>
                </c:pt>
                <c:pt idx="364">
                  <c:v>45825</c:v>
                </c:pt>
                <c:pt idx="365">
                  <c:v>45826</c:v>
                </c:pt>
                <c:pt idx="366">
                  <c:v>45828</c:v>
                </c:pt>
                <c:pt idx="367">
                  <c:v>45831</c:v>
                </c:pt>
                <c:pt idx="368">
                  <c:v>45832</c:v>
                </c:pt>
                <c:pt idx="369">
                  <c:v>45833</c:v>
                </c:pt>
                <c:pt idx="370">
                  <c:v>45834</c:v>
                </c:pt>
                <c:pt idx="371">
                  <c:v>45835</c:v>
                </c:pt>
                <c:pt idx="372">
                  <c:v>45838</c:v>
                </c:pt>
                <c:pt idx="373">
                  <c:v>45839</c:v>
                </c:pt>
                <c:pt idx="374">
                  <c:v>45840</c:v>
                </c:pt>
                <c:pt idx="375">
                  <c:v>45841</c:v>
                </c:pt>
                <c:pt idx="376">
                  <c:v>45842</c:v>
                </c:pt>
                <c:pt idx="377">
                  <c:v>45845</c:v>
                </c:pt>
                <c:pt idx="378">
                  <c:v>45846</c:v>
                </c:pt>
                <c:pt idx="379">
                  <c:v>45847</c:v>
                </c:pt>
                <c:pt idx="380">
                  <c:v>45848</c:v>
                </c:pt>
                <c:pt idx="381">
                  <c:v>45849</c:v>
                </c:pt>
                <c:pt idx="382">
                  <c:v>45852</c:v>
                </c:pt>
                <c:pt idx="383">
                  <c:v>45853</c:v>
                </c:pt>
                <c:pt idx="384">
                  <c:v>45854</c:v>
                </c:pt>
                <c:pt idx="385">
                  <c:v>45855</c:v>
                </c:pt>
                <c:pt idx="386">
                  <c:v>45856</c:v>
                </c:pt>
                <c:pt idx="387">
                  <c:v>45859</c:v>
                </c:pt>
                <c:pt idx="388">
                  <c:v>45860</c:v>
                </c:pt>
                <c:pt idx="389">
                  <c:v>45861</c:v>
                </c:pt>
                <c:pt idx="390">
                  <c:v>45862</c:v>
                </c:pt>
                <c:pt idx="391">
                  <c:v>45863</c:v>
                </c:pt>
                <c:pt idx="392">
                  <c:v>45866</c:v>
                </c:pt>
                <c:pt idx="393">
                  <c:v>45867</c:v>
                </c:pt>
                <c:pt idx="394">
                  <c:v>45868</c:v>
                </c:pt>
                <c:pt idx="395">
                  <c:v>45869</c:v>
                </c:pt>
                <c:pt idx="396">
                  <c:v>45870</c:v>
                </c:pt>
                <c:pt idx="397">
                  <c:v>45873</c:v>
                </c:pt>
                <c:pt idx="398">
                  <c:v>45874</c:v>
                </c:pt>
                <c:pt idx="399">
                  <c:v>45875</c:v>
                </c:pt>
                <c:pt idx="400">
                  <c:v>45876</c:v>
                </c:pt>
                <c:pt idx="401">
                  <c:v>45877</c:v>
                </c:pt>
                <c:pt idx="402">
                  <c:v>45880</c:v>
                </c:pt>
                <c:pt idx="403">
                  <c:v>45881</c:v>
                </c:pt>
                <c:pt idx="404">
                  <c:v>45882</c:v>
                </c:pt>
                <c:pt idx="405">
                  <c:v>45883</c:v>
                </c:pt>
                <c:pt idx="406">
                  <c:v>45884</c:v>
                </c:pt>
                <c:pt idx="407">
                  <c:v>45887</c:v>
                </c:pt>
                <c:pt idx="408">
                  <c:v>45888</c:v>
                </c:pt>
                <c:pt idx="409">
                  <c:v>45889</c:v>
                </c:pt>
                <c:pt idx="410">
                  <c:v>45890</c:v>
                </c:pt>
                <c:pt idx="411">
                  <c:v>45891</c:v>
                </c:pt>
                <c:pt idx="412">
                  <c:v>45894</c:v>
                </c:pt>
                <c:pt idx="413">
                  <c:v>45895</c:v>
                </c:pt>
                <c:pt idx="414">
                  <c:v>45896</c:v>
                </c:pt>
                <c:pt idx="415">
                  <c:v>45897</c:v>
                </c:pt>
                <c:pt idx="416">
                  <c:v>45898</c:v>
                </c:pt>
                <c:pt idx="417">
                  <c:v>45901</c:v>
                </c:pt>
                <c:pt idx="418">
                  <c:v>45902</c:v>
                </c:pt>
                <c:pt idx="419">
                  <c:v>45903</c:v>
                </c:pt>
                <c:pt idx="420">
                  <c:v>45904</c:v>
                </c:pt>
                <c:pt idx="421">
                  <c:v>45905</c:v>
                </c:pt>
                <c:pt idx="422">
                  <c:v>45908</c:v>
                </c:pt>
                <c:pt idx="423">
                  <c:v>45909</c:v>
                </c:pt>
                <c:pt idx="424">
                  <c:v>45910</c:v>
                </c:pt>
                <c:pt idx="425">
                  <c:v>45911</c:v>
                </c:pt>
                <c:pt idx="426">
                  <c:v>45912</c:v>
                </c:pt>
                <c:pt idx="427">
                  <c:v>45915</c:v>
                </c:pt>
                <c:pt idx="428">
                  <c:v>45916</c:v>
                </c:pt>
                <c:pt idx="429">
                  <c:v>45917</c:v>
                </c:pt>
                <c:pt idx="430">
                  <c:v>45918</c:v>
                </c:pt>
                <c:pt idx="431">
                  <c:v>45919</c:v>
                </c:pt>
                <c:pt idx="432">
                  <c:v>45922</c:v>
                </c:pt>
                <c:pt idx="433">
                  <c:v>45923</c:v>
                </c:pt>
                <c:pt idx="434">
                  <c:v>45924</c:v>
                </c:pt>
                <c:pt idx="435">
                  <c:v>45925</c:v>
                </c:pt>
                <c:pt idx="436">
                  <c:v>45926</c:v>
                </c:pt>
                <c:pt idx="437">
                  <c:v>45929</c:v>
                </c:pt>
                <c:pt idx="438">
                  <c:v>45930</c:v>
                </c:pt>
                <c:pt idx="439">
                  <c:v>45931</c:v>
                </c:pt>
                <c:pt idx="440">
                  <c:v>45932</c:v>
                </c:pt>
                <c:pt idx="441">
                  <c:v>45933</c:v>
                </c:pt>
                <c:pt idx="442">
                  <c:v>45936</c:v>
                </c:pt>
                <c:pt idx="443">
                  <c:v>45937</c:v>
                </c:pt>
                <c:pt idx="444">
                  <c:v>45938</c:v>
                </c:pt>
                <c:pt idx="445">
                  <c:v>45939</c:v>
                </c:pt>
                <c:pt idx="446">
                  <c:v>45940</c:v>
                </c:pt>
                <c:pt idx="447">
                  <c:v>45943</c:v>
                </c:pt>
                <c:pt idx="448">
                  <c:v>45944</c:v>
                </c:pt>
                <c:pt idx="449">
                  <c:v>45945</c:v>
                </c:pt>
                <c:pt idx="450">
                  <c:v>45946</c:v>
                </c:pt>
                <c:pt idx="451">
                  <c:v>45947</c:v>
                </c:pt>
                <c:pt idx="452">
                  <c:v>45950</c:v>
                </c:pt>
                <c:pt idx="453">
                  <c:v>45951</c:v>
                </c:pt>
                <c:pt idx="454">
                  <c:v>45952</c:v>
                </c:pt>
                <c:pt idx="455">
                  <c:v>45953</c:v>
                </c:pt>
                <c:pt idx="456">
                  <c:v>45954</c:v>
                </c:pt>
                <c:pt idx="457">
                  <c:v>45957</c:v>
                </c:pt>
                <c:pt idx="458">
                  <c:v>45958</c:v>
                </c:pt>
                <c:pt idx="459">
                  <c:v>45959</c:v>
                </c:pt>
                <c:pt idx="460">
                  <c:v>45960</c:v>
                </c:pt>
                <c:pt idx="461">
                  <c:v>45961</c:v>
                </c:pt>
                <c:pt idx="462">
                  <c:v>45964</c:v>
                </c:pt>
                <c:pt idx="463">
                  <c:v>45965</c:v>
                </c:pt>
                <c:pt idx="464">
                  <c:v>45966</c:v>
                </c:pt>
                <c:pt idx="465">
                  <c:v>45967</c:v>
                </c:pt>
                <c:pt idx="466">
                  <c:v>45968</c:v>
                </c:pt>
                <c:pt idx="467">
                  <c:v>45971</c:v>
                </c:pt>
                <c:pt idx="468">
                  <c:v>45972</c:v>
                </c:pt>
                <c:pt idx="469">
                  <c:v>45973</c:v>
                </c:pt>
                <c:pt idx="470">
                  <c:v>45974</c:v>
                </c:pt>
                <c:pt idx="471">
                  <c:v>45975</c:v>
                </c:pt>
                <c:pt idx="472">
                  <c:v>45978</c:v>
                </c:pt>
                <c:pt idx="473">
                  <c:v>45979</c:v>
                </c:pt>
                <c:pt idx="474">
                  <c:v>45980</c:v>
                </c:pt>
                <c:pt idx="475">
                  <c:v>45982</c:v>
                </c:pt>
                <c:pt idx="476">
                  <c:v>45985</c:v>
                </c:pt>
                <c:pt idx="477">
                  <c:v>45986</c:v>
                </c:pt>
                <c:pt idx="478">
                  <c:v>45987</c:v>
                </c:pt>
                <c:pt idx="479">
                  <c:v>45988</c:v>
                </c:pt>
                <c:pt idx="480">
                  <c:v>45989</c:v>
                </c:pt>
                <c:pt idx="481">
                  <c:v>45992</c:v>
                </c:pt>
                <c:pt idx="482">
                  <c:v>45993</c:v>
                </c:pt>
                <c:pt idx="483">
                  <c:v>45994</c:v>
                </c:pt>
                <c:pt idx="484">
                  <c:v>45995</c:v>
                </c:pt>
                <c:pt idx="485">
                  <c:v>45996</c:v>
                </c:pt>
                <c:pt idx="486">
                  <c:v>45999</c:v>
                </c:pt>
                <c:pt idx="487">
                  <c:v>46000</c:v>
                </c:pt>
                <c:pt idx="488">
                  <c:v>46001</c:v>
                </c:pt>
                <c:pt idx="489">
                  <c:v>46002</c:v>
                </c:pt>
                <c:pt idx="490">
                  <c:v>46003</c:v>
                </c:pt>
                <c:pt idx="491">
                  <c:v>46006</c:v>
                </c:pt>
                <c:pt idx="492">
                  <c:v>46007</c:v>
                </c:pt>
                <c:pt idx="493">
                  <c:v>46008</c:v>
                </c:pt>
                <c:pt idx="494">
                  <c:v>46009</c:v>
                </c:pt>
                <c:pt idx="495">
                  <c:v>46010</c:v>
                </c:pt>
                <c:pt idx="496">
                  <c:v>46013</c:v>
                </c:pt>
                <c:pt idx="497">
                  <c:v>46014</c:v>
                </c:pt>
                <c:pt idx="498">
                  <c:v>46017</c:v>
                </c:pt>
                <c:pt idx="499">
                  <c:v>46020</c:v>
                </c:pt>
                <c:pt idx="500">
                  <c:v>46021</c:v>
                </c:pt>
                <c:pt idx="501">
                  <c:v>46024</c:v>
                </c:pt>
                <c:pt idx="502">
                  <c:v>46027</c:v>
                </c:pt>
                <c:pt idx="503">
                  <c:v>46028</c:v>
                </c:pt>
                <c:pt idx="504">
                  <c:v>46029</c:v>
                </c:pt>
                <c:pt idx="505">
                  <c:v>46030</c:v>
                </c:pt>
                <c:pt idx="506">
                  <c:v>46031</c:v>
                </c:pt>
                <c:pt idx="507">
                  <c:v>46034</c:v>
                </c:pt>
                <c:pt idx="508">
                  <c:v>46035</c:v>
                </c:pt>
                <c:pt idx="509">
                  <c:v>46036</c:v>
                </c:pt>
                <c:pt idx="510">
                  <c:v>46037</c:v>
                </c:pt>
                <c:pt idx="511">
                  <c:v>46038</c:v>
                </c:pt>
                <c:pt idx="512">
                  <c:v>46041</c:v>
                </c:pt>
                <c:pt idx="513">
                  <c:v>46042</c:v>
                </c:pt>
                <c:pt idx="514">
                  <c:v>46043</c:v>
                </c:pt>
                <c:pt idx="515">
                  <c:v>46044</c:v>
                </c:pt>
                <c:pt idx="516">
                  <c:v>46045</c:v>
                </c:pt>
                <c:pt idx="517">
                  <c:v>46048</c:v>
                </c:pt>
                <c:pt idx="518">
                  <c:v>46049</c:v>
                </c:pt>
                <c:pt idx="519">
                  <c:v>46050</c:v>
                </c:pt>
                <c:pt idx="520">
                  <c:v>46051</c:v>
                </c:pt>
                <c:pt idx="521">
                  <c:v>46052</c:v>
                </c:pt>
                <c:pt idx="522">
                  <c:v>46055</c:v>
                </c:pt>
                <c:pt idx="523">
                  <c:v>46056</c:v>
                </c:pt>
                <c:pt idx="524">
                  <c:v>46057</c:v>
                </c:pt>
                <c:pt idx="525">
                  <c:v>46058</c:v>
                </c:pt>
                <c:pt idx="526">
                  <c:v>46059</c:v>
                </c:pt>
                <c:pt idx="527">
                  <c:v>46062</c:v>
                </c:pt>
                <c:pt idx="528">
                  <c:v>46063</c:v>
                </c:pt>
                <c:pt idx="529">
                  <c:v>46064</c:v>
                </c:pt>
                <c:pt idx="530">
                  <c:v>46065</c:v>
                </c:pt>
                <c:pt idx="531">
                  <c:v>46066</c:v>
                </c:pt>
                <c:pt idx="532">
                  <c:v>46071</c:v>
                </c:pt>
                <c:pt idx="533">
                  <c:v>46072</c:v>
                </c:pt>
                <c:pt idx="534">
                  <c:v>46073</c:v>
                </c:pt>
                <c:pt idx="535">
                  <c:v>46076</c:v>
                </c:pt>
                <c:pt idx="536">
                  <c:v>46077</c:v>
                </c:pt>
                <c:pt idx="537">
                  <c:v>46078</c:v>
                </c:pt>
                <c:pt idx="538">
                  <c:v>46079</c:v>
                </c:pt>
                <c:pt idx="539">
                  <c:v>46080</c:v>
                </c:pt>
                <c:pt idx="540">
                  <c:v>46083</c:v>
                </c:pt>
                <c:pt idx="541">
                  <c:v>46084</c:v>
                </c:pt>
                <c:pt idx="542">
                  <c:v>46085</c:v>
                </c:pt>
                <c:pt idx="543">
                  <c:v>46086</c:v>
                </c:pt>
                <c:pt idx="544">
                  <c:v>46087</c:v>
                </c:pt>
                <c:pt idx="545">
                  <c:v>46090</c:v>
                </c:pt>
                <c:pt idx="546">
                  <c:v>46091</c:v>
                </c:pt>
                <c:pt idx="547">
                  <c:v>46092</c:v>
                </c:pt>
                <c:pt idx="548">
                  <c:v>46093</c:v>
                </c:pt>
                <c:pt idx="549">
                  <c:v>46094</c:v>
                </c:pt>
                <c:pt idx="550">
                  <c:v>46097</c:v>
                </c:pt>
                <c:pt idx="551">
                  <c:v>46098</c:v>
                </c:pt>
                <c:pt idx="552">
                  <c:v>46099</c:v>
                </c:pt>
                <c:pt idx="553">
                  <c:v>46100</c:v>
                </c:pt>
                <c:pt idx="554">
                  <c:v>46101</c:v>
                </c:pt>
                <c:pt idx="555">
                  <c:v>46104</c:v>
                </c:pt>
                <c:pt idx="556">
                  <c:v>46105</c:v>
                </c:pt>
                <c:pt idx="557">
                  <c:v>46106</c:v>
                </c:pt>
                <c:pt idx="558">
                  <c:v>46107</c:v>
                </c:pt>
                <c:pt idx="559">
                  <c:v>46108</c:v>
                </c:pt>
                <c:pt idx="560">
                  <c:v>46111</c:v>
                </c:pt>
                <c:pt idx="561">
                  <c:v>46112</c:v>
                </c:pt>
              </c:numCache>
            </c:numRef>
          </c:cat>
          <c:val>
            <c:numRef>
              <c:f>'Quantum Axis'!$H$3:$H$1000</c:f>
              <c:numCache>
                <c:formatCode>0.00%</c:formatCode>
                <c:ptCount val="998"/>
                <c:pt idx="0">
                  <c:v>0</c:v>
                </c:pt>
                <c:pt idx="1">
                  <c:v>3.4044715449503604E-2</c:v>
                </c:pt>
                <c:pt idx="2">
                  <c:v>1.7276422766483668E-2</c:v>
                </c:pt>
                <c:pt idx="3">
                  <c:v>2.6168699189760058E-2</c:v>
                </c:pt>
                <c:pt idx="4">
                  <c:v>7.1138211379422334E-3</c:v>
                </c:pt>
                <c:pt idx="5">
                  <c:v>1.5243902436024026E-3</c:v>
                </c:pt>
                <c:pt idx="6">
                  <c:v>-8.3841463398127702E-3</c:v>
                </c:pt>
                <c:pt idx="7">
                  <c:v>1.7784552853341573E-3</c:v>
                </c:pt>
                <c:pt idx="8">
                  <c:v>7.1138211379422334E-3</c:v>
                </c:pt>
                <c:pt idx="9">
                  <c:v>1.7276422766483668E-2</c:v>
                </c:pt>
                <c:pt idx="10">
                  <c:v>6.0975609778035622E-3</c:v>
                </c:pt>
                <c:pt idx="11">
                  <c:v>-2.2865853654036039E-3</c:v>
                </c:pt>
                <c:pt idx="12">
                  <c:v>-9.654471545077592E-3</c:v>
                </c:pt>
                <c:pt idx="13">
                  <c:v>-1.0416666666878793E-2</c:v>
                </c:pt>
                <c:pt idx="14">
                  <c:v>-8.1300812980810155E-3</c:v>
                </c:pt>
                <c:pt idx="15">
                  <c:v>6.3516260161411431E-3</c:v>
                </c:pt>
                <c:pt idx="16">
                  <c:v>-3.0487804872045832E-3</c:v>
                </c:pt>
                <c:pt idx="17">
                  <c:v>4.3191056911117576E-2</c:v>
                </c:pt>
                <c:pt idx="18">
                  <c:v>6.6056910571941296E-2</c:v>
                </c:pt>
                <c:pt idx="19">
                  <c:v>7.6219512197088113E-2</c:v>
                </c:pt>
                <c:pt idx="20">
                  <c:v>7.1392276424549372E-2</c:v>
                </c:pt>
                <c:pt idx="21">
                  <c:v>7.1138211382817396E-2</c:v>
                </c:pt>
                <c:pt idx="22">
                  <c:v>9.1463414636505647E-2</c:v>
                </c:pt>
                <c:pt idx="23">
                  <c:v>7.5457317075287023E-2</c:v>
                </c:pt>
                <c:pt idx="24">
                  <c:v>7.5457317075287023E-2</c:v>
                </c:pt>
                <c:pt idx="25">
                  <c:v>9.171747967484345E-2</c:v>
                </c:pt>
                <c:pt idx="26">
                  <c:v>0.10213414634172202</c:v>
                </c:pt>
                <c:pt idx="27">
                  <c:v>9.8323170732716347E-2</c:v>
                </c:pt>
                <c:pt idx="28">
                  <c:v>8.5873983742165816E-2</c:v>
                </c:pt>
                <c:pt idx="29">
                  <c:v>7.4949186991823291E-2</c:v>
                </c:pt>
                <c:pt idx="30">
                  <c:v>0.10543699187065858</c:v>
                </c:pt>
                <c:pt idx="31">
                  <c:v>0.12550813008261508</c:v>
                </c:pt>
                <c:pt idx="32">
                  <c:v>0.13033536585515404</c:v>
                </c:pt>
                <c:pt idx="33">
                  <c:v>0.10772357723606207</c:v>
                </c:pt>
                <c:pt idx="34">
                  <c:v>0.1105182926849293</c:v>
                </c:pt>
                <c:pt idx="35">
                  <c:v>0.11128048780673061</c:v>
                </c:pt>
                <c:pt idx="36">
                  <c:v>0.10823170731952581</c:v>
                </c:pt>
                <c:pt idx="37">
                  <c:v>0.11991869918827502</c:v>
                </c:pt>
                <c:pt idx="38">
                  <c:v>0.11712398374280242</c:v>
                </c:pt>
                <c:pt idx="39">
                  <c:v>5.6910569106932929E-2</c:v>
                </c:pt>
                <c:pt idx="40">
                  <c:v>4.7256097561855226E-2</c:v>
                </c:pt>
                <c:pt idx="41">
                  <c:v>4.7002032520123471E-2</c:v>
                </c:pt>
                <c:pt idx="42">
                  <c:v>4.2936991872780217E-2</c:v>
                </c:pt>
                <c:pt idx="43">
                  <c:v>3.6585365853244456E-2</c:v>
                </c:pt>
                <c:pt idx="44">
                  <c:v>5.4369918699797459E-2</c:v>
                </c:pt>
                <c:pt idx="45">
                  <c:v>4.8272357725388293E-2</c:v>
                </c:pt>
                <c:pt idx="46">
                  <c:v>-6.0467479674206959E-2</c:v>
                </c:pt>
                <c:pt idx="47">
                  <c:v>-7.8506097559097432E-2</c:v>
                </c:pt>
                <c:pt idx="48">
                  <c:v>-5.055894308739739E-2</c:v>
                </c:pt>
                <c:pt idx="49">
                  <c:v>-5.9959349590743227E-2</c:v>
                </c:pt>
                <c:pt idx="50">
                  <c:v>-6.6310975610278766E-2</c:v>
                </c:pt>
                <c:pt idx="51">
                  <c:v>-6.8343495933950393E-2</c:v>
                </c:pt>
                <c:pt idx="52">
                  <c:v>-6.0467479674206959E-2</c:v>
                </c:pt>
                <c:pt idx="53">
                  <c:v>-7.0884146341085641E-2</c:v>
                </c:pt>
                <c:pt idx="54">
                  <c:v>-5.1575203250930346E-2</c:v>
                </c:pt>
                <c:pt idx="55">
                  <c:v>-7.0884146341085641E-2</c:v>
                </c:pt>
                <c:pt idx="56">
                  <c:v>-6.3516260161411542E-2</c:v>
                </c:pt>
                <c:pt idx="57">
                  <c:v>-5.1829268292662212E-2</c:v>
                </c:pt>
                <c:pt idx="58">
                  <c:v>-6.2245934959541005E-2</c:v>
                </c:pt>
                <c:pt idx="59">
                  <c:v>-5.0813008129129256E-2</c:v>
                </c:pt>
                <c:pt idx="60">
                  <c:v>-2.7439024388236311E-2</c:v>
                </c:pt>
                <c:pt idx="61">
                  <c:v>-2.0325203250293966E-2</c:v>
                </c:pt>
                <c:pt idx="62">
                  <c:v>6.3516260161411431E-3</c:v>
                </c:pt>
                <c:pt idx="63">
                  <c:v>-1.5243902436024026E-3</c:v>
                </c:pt>
                <c:pt idx="64">
                  <c:v>-6.0975609744093884E-3</c:v>
                </c:pt>
                <c:pt idx="65">
                  <c:v>-8.1300812980810155E-3</c:v>
                </c:pt>
                <c:pt idx="66">
                  <c:v>6.0975609778035622E-3</c:v>
                </c:pt>
                <c:pt idx="67">
                  <c:v>1.1178861788680106E-2</c:v>
                </c:pt>
                <c:pt idx="68">
                  <c:v>4.1666666667515173E-2</c:v>
                </c:pt>
                <c:pt idx="69">
                  <c:v>3.2266260164169447E-2</c:v>
                </c:pt>
                <c:pt idx="70">
                  <c:v>2.388211382096217E-2</c:v>
                </c:pt>
                <c:pt idx="71">
                  <c:v>3.8871951222042345E-2</c:v>
                </c:pt>
                <c:pt idx="72">
                  <c:v>4.3953252032918666E-2</c:v>
                </c:pt>
                <c:pt idx="73">
                  <c:v>4.5477642276521069E-2</c:v>
                </c:pt>
                <c:pt idx="74">
                  <c:v>4.2936991872780217E-2</c:v>
                </c:pt>
                <c:pt idx="75">
                  <c:v>8.5365853658702084E-2</c:v>
                </c:pt>
                <c:pt idx="76">
                  <c:v>0.11178861788679972</c:v>
                </c:pt>
                <c:pt idx="77">
                  <c:v>0.10416666666878815</c:v>
                </c:pt>
                <c:pt idx="78">
                  <c:v>9.9339430896249192E-2</c:v>
                </c:pt>
                <c:pt idx="79">
                  <c:v>0.12423780488074443</c:v>
                </c:pt>
                <c:pt idx="80">
                  <c:v>0.14086985149175124</c:v>
                </c:pt>
                <c:pt idx="81">
                  <c:v>0.16147070137996633</c:v>
                </c:pt>
                <c:pt idx="82">
                  <c:v>0.15416913433196711</c:v>
                </c:pt>
                <c:pt idx="83">
                  <c:v>0.1586022286131703</c:v>
                </c:pt>
                <c:pt idx="84">
                  <c:v>0.14068088666457501</c:v>
                </c:pt>
                <c:pt idx="85">
                  <c:v>0.1463829334678548</c:v>
                </c:pt>
                <c:pt idx="86">
                  <c:v>0.1740785893665886</c:v>
                </c:pt>
                <c:pt idx="87">
                  <c:v>0.18656878712663816</c:v>
                </c:pt>
                <c:pt idx="88">
                  <c:v>0.20747629207199614</c:v>
                </c:pt>
                <c:pt idx="89">
                  <c:v>0.19824440677241828</c:v>
                </c:pt>
                <c:pt idx="90">
                  <c:v>0.19851593281163948</c:v>
                </c:pt>
                <c:pt idx="91">
                  <c:v>0.16566128218127996</c:v>
                </c:pt>
                <c:pt idx="92">
                  <c:v>8.6647205053030252E-2</c:v>
                </c:pt>
                <c:pt idx="93">
                  <c:v>6.6825804261162691E-2</c:v>
                </c:pt>
                <c:pt idx="94">
                  <c:v>4.7275929508516334E-2</c:v>
                </c:pt>
                <c:pt idx="95">
                  <c:v>5.0805768004814622E-2</c:v>
                </c:pt>
                <c:pt idx="96">
                  <c:v>4.2931512894553991E-2</c:v>
                </c:pt>
                <c:pt idx="97">
                  <c:v>5.2706450272574479E-2</c:v>
                </c:pt>
                <c:pt idx="98">
                  <c:v>4.3746091012217603E-2</c:v>
                </c:pt>
                <c:pt idx="99">
                  <c:v>4.0216252512524919E-2</c:v>
                </c:pt>
                <c:pt idx="100">
                  <c:v>5.0805768004814622E-2</c:v>
                </c:pt>
                <c:pt idx="101">
                  <c:v>6.9269538607364955E-2</c:v>
                </c:pt>
                <c:pt idx="102">
                  <c:v>7.1713272950172824E-2</c:v>
                </c:pt>
                <c:pt idx="103">
                  <c:v>0.10511097565558081</c:v>
                </c:pt>
                <c:pt idx="104">
                  <c:v>9.2892303931357834E-2</c:v>
                </c:pt>
                <c:pt idx="105">
                  <c:v>8.6647205053030252E-2</c:v>
                </c:pt>
                <c:pt idx="106">
                  <c:v>8.4746522785270617E-2</c:v>
                </c:pt>
                <c:pt idx="107">
                  <c:v>8.4474996746049413E-2</c:v>
                </c:pt>
                <c:pt idx="108">
                  <c:v>4.7818981583564124E-2</c:v>
                </c:pt>
                <c:pt idx="109">
                  <c:v>6.7097330300383895E-2</c:v>
                </c:pt>
                <c:pt idx="110">
                  <c:v>6.628275218611468E-2</c:v>
                </c:pt>
                <c:pt idx="111">
                  <c:v>4.6289782315555472E-2</c:v>
                </c:pt>
                <c:pt idx="112">
                  <c:v>3.2621907261403793E-2</c:v>
                </c:pt>
                <c:pt idx="113">
                  <c:v>2.1743394461192667E-2</c:v>
                </c:pt>
                <c:pt idx="114">
                  <c:v>2.2301266912659656E-2</c:v>
                </c:pt>
                <c:pt idx="115">
                  <c:v>5.6610422664299831E-2</c:v>
                </c:pt>
                <c:pt idx="116">
                  <c:v>4.9915953250090572E-2</c:v>
                </c:pt>
                <c:pt idx="117">
                  <c:v>7.1115106395651884E-2</c:v>
                </c:pt>
                <c:pt idx="118">
                  <c:v>6.8604680367444937E-2</c:v>
                </c:pt>
                <c:pt idx="119">
                  <c:v>8.8967024835805653E-2</c:v>
                </c:pt>
                <c:pt idx="120">
                  <c:v>8.5061917678931342E-2</c:v>
                </c:pt>
                <c:pt idx="121">
                  <c:v>9.0640642190206622E-2</c:v>
                </c:pt>
                <c:pt idx="122">
                  <c:v>0.11267660401636248</c:v>
                </c:pt>
                <c:pt idx="123">
                  <c:v>0.12634447907051416</c:v>
                </c:pt>
                <c:pt idx="124">
                  <c:v>0.14001235412806046</c:v>
                </c:pt>
                <c:pt idx="125">
                  <c:v>0.14308065260773417</c:v>
                </c:pt>
                <c:pt idx="126">
                  <c:v>0.11937107343057152</c:v>
                </c:pt>
                <c:pt idx="127">
                  <c:v>0.10430851724775247</c:v>
                </c:pt>
                <c:pt idx="128">
                  <c:v>0.12355511681317966</c:v>
                </c:pt>
                <c:pt idx="129">
                  <c:v>0.14977512202194321</c:v>
                </c:pt>
                <c:pt idx="130">
                  <c:v>0.14057022657613283</c:v>
                </c:pt>
                <c:pt idx="131">
                  <c:v>0.13722299187072551</c:v>
                </c:pt>
                <c:pt idx="132">
                  <c:v>0.14670682354226949</c:v>
                </c:pt>
                <c:pt idx="133">
                  <c:v>0.14029129035379362</c:v>
                </c:pt>
                <c:pt idx="134">
                  <c:v>0.15646959143954664</c:v>
                </c:pt>
                <c:pt idx="135">
                  <c:v>0.1506119306991438</c:v>
                </c:pt>
                <c:pt idx="136">
                  <c:v>0.15898001746775359</c:v>
                </c:pt>
                <c:pt idx="137">
                  <c:v>0.16037469859642095</c:v>
                </c:pt>
                <c:pt idx="138">
                  <c:v>0.16344299707948928</c:v>
                </c:pt>
                <c:pt idx="139">
                  <c:v>0.14559107863933551</c:v>
                </c:pt>
                <c:pt idx="140">
                  <c:v>0.12941277755358249</c:v>
                </c:pt>
                <c:pt idx="141">
                  <c:v>0.14084916280186643</c:v>
                </c:pt>
                <c:pt idx="142">
                  <c:v>0.13610724696779153</c:v>
                </c:pt>
                <c:pt idx="143">
                  <c:v>0.13945448167659324</c:v>
                </c:pt>
                <c:pt idx="144">
                  <c:v>0.11072405043622835</c:v>
                </c:pt>
                <c:pt idx="145">
                  <c:v>0.10263489989335173</c:v>
                </c:pt>
                <c:pt idx="146">
                  <c:v>0.13248107603325643</c:v>
                </c:pt>
                <c:pt idx="147">
                  <c:v>0.11156085911342872</c:v>
                </c:pt>
                <c:pt idx="148">
                  <c:v>7.7809575813255316E-2</c:v>
                </c:pt>
                <c:pt idx="149">
                  <c:v>6.8883616593178543E-2</c:v>
                </c:pt>
                <c:pt idx="150">
                  <c:v>9.1198514641673611E-2</c:v>
                </c:pt>
                <c:pt idx="151">
                  <c:v>8.9524897287272642E-2</c:v>
                </c:pt>
                <c:pt idx="152">
                  <c:v>0.10737681572742663</c:v>
                </c:pt>
                <c:pt idx="153">
                  <c:v>9.7892984055882648E-2</c:v>
                </c:pt>
                <c:pt idx="154">
                  <c:v>0.1285759688763819</c:v>
                </c:pt>
                <c:pt idx="155">
                  <c:v>0.12271830813937323</c:v>
                </c:pt>
                <c:pt idx="156">
                  <c:v>0.14308065260773417</c:v>
                </c:pt>
                <c:pt idx="157">
                  <c:v>0.15479597408514589</c:v>
                </c:pt>
                <c:pt idx="158">
                  <c:v>0.15925895369348719</c:v>
                </c:pt>
                <c:pt idx="159">
                  <c:v>0.1503329944734102</c:v>
                </c:pt>
                <c:pt idx="160">
                  <c:v>0.14614895109080228</c:v>
                </c:pt>
                <c:pt idx="161">
                  <c:v>0.13610724696779153</c:v>
                </c:pt>
                <c:pt idx="162">
                  <c:v>0.13906228521521347</c:v>
                </c:pt>
                <c:pt idx="163">
                  <c:v>0.12789500790988062</c:v>
                </c:pt>
                <c:pt idx="164">
                  <c:v>0.22897318455133298</c:v>
                </c:pt>
                <c:pt idx="165">
                  <c:v>0.21207909836912098</c:v>
                </c:pt>
                <c:pt idx="166">
                  <c:v>0.23956778096999587</c:v>
                </c:pt>
                <c:pt idx="167">
                  <c:v>0.22496441833785674</c:v>
                </c:pt>
                <c:pt idx="168">
                  <c:v>0.22954586543800248</c:v>
                </c:pt>
                <c:pt idx="169">
                  <c:v>0.22439173745118723</c:v>
                </c:pt>
                <c:pt idx="170">
                  <c:v>0.21150641748245103</c:v>
                </c:pt>
                <c:pt idx="171">
                  <c:v>0.20692497038230528</c:v>
                </c:pt>
                <c:pt idx="172">
                  <c:v>0.19976645929044889</c:v>
                </c:pt>
                <c:pt idx="173">
                  <c:v>0.17771824512142098</c:v>
                </c:pt>
                <c:pt idx="174">
                  <c:v>0.19346696952689957</c:v>
                </c:pt>
                <c:pt idx="175">
                  <c:v>0.16798267003445977</c:v>
                </c:pt>
                <c:pt idx="176">
                  <c:v>0.17313679802127524</c:v>
                </c:pt>
                <c:pt idx="177">
                  <c:v>0.15939245672083779</c:v>
                </c:pt>
                <c:pt idx="178">
                  <c:v>0.15595637139742546</c:v>
                </c:pt>
                <c:pt idx="179">
                  <c:v>0.16740998914439587</c:v>
                </c:pt>
                <c:pt idx="180">
                  <c:v>0.16025147805253948</c:v>
                </c:pt>
                <c:pt idx="181">
                  <c:v>0.14020764698855248</c:v>
                </c:pt>
                <c:pt idx="182">
                  <c:v>0.13677156166514015</c:v>
                </c:pt>
                <c:pt idx="183">
                  <c:v>0.13677156166514015</c:v>
                </c:pt>
                <c:pt idx="184">
                  <c:v>0.15108858385224755</c:v>
                </c:pt>
                <c:pt idx="185">
                  <c:v>0.15967879716586952</c:v>
                </c:pt>
                <c:pt idx="186">
                  <c:v>0.16053781849417681</c:v>
                </c:pt>
                <c:pt idx="187">
                  <c:v>0.13619888077847064</c:v>
                </c:pt>
                <c:pt idx="188">
                  <c:v>0.1316174336783249</c:v>
                </c:pt>
                <c:pt idx="189">
                  <c:v>0.12445892258307389</c:v>
                </c:pt>
                <c:pt idx="190">
                  <c:v>0.15452466917565988</c:v>
                </c:pt>
                <c:pt idx="191">
                  <c:v>0.16798267003445977</c:v>
                </c:pt>
                <c:pt idx="192">
                  <c:v>0.18373139443993836</c:v>
                </c:pt>
                <c:pt idx="193">
                  <c:v>0.18430407532660786</c:v>
                </c:pt>
                <c:pt idx="194">
                  <c:v>0.20434790638720024</c:v>
                </c:pt>
                <c:pt idx="195">
                  <c:v>0.17829092600809093</c:v>
                </c:pt>
                <c:pt idx="196">
                  <c:v>0.16912803180779901</c:v>
                </c:pt>
                <c:pt idx="197">
                  <c:v>0.18859918198172188</c:v>
                </c:pt>
                <c:pt idx="198">
                  <c:v>0.18659479887668096</c:v>
                </c:pt>
                <c:pt idx="199">
                  <c:v>0.18459041577163982</c:v>
                </c:pt>
                <c:pt idx="200">
                  <c:v>0.17113241491284015</c:v>
                </c:pt>
                <c:pt idx="201">
                  <c:v>0.16769632958942782</c:v>
                </c:pt>
                <c:pt idx="202">
                  <c:v>0.16225586115758017</c:v>
                </c:pt>
                <c:pt idx="203">
                  <c:v>0.15595637139742546</c:v>
                </c:pt>
                <c:pt idx="204">
                  <c:v>0.13476717856009945</c:v>
                </c:pt>
                <c:pt idx="205">
                  <c:v>0.12932671012825181</c:v>
                </c:pt>
                <c:pt idx="206">
                  <c:v>0.11329164527774127</c:v>
                </c:pt>
                <c:pt idx="207">
                  <c:v>0.11701407104618577</c:v>
                </c:pt>
                <c:pt idx="208">
                  <c:v>0.1281813483515184</c:v>
                </c:pt>
                <c:pt idx="209">
                  <c:v>0.12589062480144531</c:v>
                </c:pt>
                <c:pt idx="210">
                  <c:v>0.12302722036470271</c:v>
                </c:pt>
                <c:pt idx="211">
                  <c:v>0.11329164527774127</c:v>
                </c:pt>
                <c:pt idx="212">
                  <c:v>0.11844577326455696</c:v>
                </c:pt>
                <c:pt idx="213">
                  <c:v>9.6683899540561224E-2</c:v>
                </c:pt>
                <c:pt idx="214">
                  <c:v>9.7829261317294858E-2</c:v>
                </c:pt>
                <c:pt idx="215">
                  <c:v>9.2388792885447435E-2</c:v>
                </c:pt>
                <c:pt idx="216">
                  <c:v>9.1243431108713802E-2</c:v>
                </c:pt>
                <c:pt idx="217">
                  <c:v>9.8974623090634317E-2</c:v>
                </c:pt>
                <c:pt idx="218">
                  <c:v>0.11901845415462087</c:v>
                </c:pt>
                <c:pt idx="219">
                  <c:v>0.12073649681462983</c:v>
                </c:pt>
                <c:pt idx="220">
                  <c:v>0.1316174336783249</c:v>
                </c:pt>
                <c:pt idx="221">
                  <c:v>0.14335739187032703</c:v>
                </c:pt>
                <c:pt idx="222">
                  <c:v>0.1599651376075073</c:v>
                </c:pt>
                <c:pt idx="223">
                  <c:v>0.18974454375845551</c:v>
                </c:pt>
                <c:pt idx="224">
                  <c:v>0.17456850023964643</c:v>
                </c:pt>
                <c:pt idx="225">
                  <c:v>0.17657288334468757</c:v>
                </c:pt>
                <c:pt idx="226">
                  <c:v>0.23813607875162468</c:v>
                </c:pt>
                <c:pt idx="227">
                  <c:v>0.22610978011459038</c:v>
                </c:pt>
                <c:pt idx="228">
                  <c:v>0.21981029035104127</c:v>
                </c:pt>
                <c:pt idx="229">
                  <c:v>0.21580152413756504</c:v>
                </c:pt>
                <c:pt idx="230">
                  <c:v>0.19547135263194071</c:v>
                </c:pt>
                <c:pt idx="231">
                  <c:v>0.22038297123771078</c:v>
                </c:pt>
                <c:pt idx="232">
                  <c:v>0.22353271611948555</c:v>
                </c:pt>
                <c:pt idx="233">
                  <c:v>0.22496441833785674</c:v>
                </c:pt>
                <c:pt idx="234">
                  <c:v>0.21322446014585439</c:v>
                </c:pt>
                <c:pt idx="235">
                  <c:v>0.23126390810140585</c:v>
                </c:pt>
                <c:pt idx="236">
                  <c:v>0.20577960860896582</c:v>
                </c:pt>
                <c:pt idx="237">
                  <c:v>0.23756339786156055</c:v>
                </c:pt>
                <c:pt idx="238">
                  <c:v>0.24815799428022389</c:v>
                </c:pt>
                <c:pt idx="239">
                  <c:v>0.25703454803887782</c:v>
                </c:pt>
                <c:pt idx="240">
                  <c:v>0.22502835740661187</c:v>
                </c:pt>
                <c:pt idx="241">
                  <c:v>0.21909170435374281</c:v>
                </c:pt>
                <c:pt idx="242">
                  <c:v>0.20721839824800425</c:v>
                </c:pt>
                <c:pt idx="243">
                  <c:v>0.22591885536657896</c:v>
                </c:pt>
                <c:pt idx="244">
                  <c:v>0.1986102513220227</c:v>
                </c:pt>
                <c:pt idx="245">
                  <c:v>0.18762744317625146</c:v>
                </c:pt>
                <c:pt idx="246">
                  <c:v>0.17901929625026991</c:v>
                </c:pt>
                <c:pt idx="247">
                  <c:v>0.18792427582957383</c:v>
                </c:pt>
                <c:pt idx="248">
                  <c:v>0.20598352948351306</c:v>
                </c:pt>
                <c:pt idx="249">
                  <c:v>0.19247454901026506</c:v>
                </c:pt>
                <c:pt idx="250">
                  <c:v>0.20997481917048799</c:v>
                </c:pt>
                <c:pt idx="251">
                  <c:v>0.24405429263539324</c:v>
                </c:pt>
                <c:pt idx="252">
                  <c:v>0.23975598066663251</c:v>
                </c:pt>
                <c:pt idx="253">
                  <c:v>0.22808913389428209</c:v>
                </c:pt>
                <c:pt idx="254">
                  <c:v>0.26247562964436755</c:v>
                </c:pt>
                <c:pt idx="255">
                  <c:v>0.25050176058683715</c:v>
                </c:pt>
                <c:pt idx="256">
                  <c:v>0.25019473830505135</c:v>
                </c:pt>
                <c:pt idx="257">
                  <c:v>0.25633518397470945</c:v>
                </c:pt>
                <c:pt idx="258">
                  <c:v>0.25725625082346104</c:v>
                </c:pt>
                <c:pt idx="259">
                  <c:v>0.26247562964436755</c:v>
                </c:pt>
                <c:pt idx="260">
                  <c:v>0.27905483294905009</c:v>
                </c:pt>
                <c:pt idx="261">
                  <c:v>0.2781337661002985</c:v>
                </c:pt>
                <c:pt idx="262">
                  <c:v>0.27721269924815251</c:v>
                </c:pt>
                <c:pt idx="263">
                  <c:v>0.28642336775263977</c:v>
                </c:pt>
                <c:pt idx="264">
                  <c:v>0.27567758783243512</c:v>
                </c:pt>
                <c:pt idx="265">
                  <c:v>0.26278265192615335</c:v>
                </c:pt>
                <c:pt idx="266">
                  <c:v>0.25111580515380294</c:v>
                </c:pt>
                <c:pt idx="267">
                  <c:v>0.24743153775200799</c:v>
                </c:pt>
                <c:pt idx="268">
                  <c:v>0.26124754051043597</c:v>
                </c:pt>
                <c:pt idx="269">
                  <c:v>0.25817731767560681</c:v>
                </c:pt>
                <c:pt idx="270">
                  <c:v>0.24558940405111063</c:v>
                </c:pt>
                <c:pt idx="271">
                  <c:v>0.27015118672974303</c:v>
                </c:pt>
                <c:pt idx="272">
                  <c:v>0.27874781066726428</c:v>
                </c:pt>
                <c:pt idx="273">
                  <c:v>0.26308967421133334</c:v>
                </c:pt>
                <c:pt idx="274">
                  <c:v>0.24712451547022241</c:v>
                </c:pt>
                <c:pt idx="275">
                  <c:v>0.234536601845726</c:v>
                </c:pt>
                <c:pt idx="276">
                  <c:v>0.22716806704213632</c:v>
                </c:pt>
                <c:pt idx="277">
                  <c:v>0.21887846538979505</c:v>
                </c:pt>
                <c:pt idx="278">
                  <c:v>0.22901020074303369</c:v>
                </c:pt>
                <c:pt idx="279">
                  <c:v>0.2357646909796578</c:v>
                </c:pt>
                <c:pt idx="280">
                  <c:v>0.20721161861744486</c:v>
                </c:pt>
                <c:pt idx="281">
                  <c:v>0.21058886373745378</c:v>
                </c:pt>
                <c:pt idx="282">
                  <c:v>0.2541860279886321</c:v>
                </c:pt>
                <c:pt idx="283">
                  <c:v>0.26830905302884567</c:v>
                </c:pt>
                <c:pt idx="284">
                  <c:v>0.29194976885533208</c:v>
                </c:pt>
                <c:pt idx="285">
                  <c:v>0.29716914767623859</c:v>
                </c:pt>
                <c:pt idx="286">
                  <c:v>0.30484470476161429</c:v>
                </c:pt>
                <c:pt idx="287">
                  <c:v>0.29747616995802439</c:v>
                </c:pt>
                <c:pt idx="288">
                  <c:v>0.28887954602050314</c:v>
                </c:pt>
                <c:pt idx="289">
                  <c:v>0.27782674381511829</c:v>
                </c:pt>
                <c:pt idx="290">
                  <c:v>0.27567758783243512</c:v>
                </c:pt>
                <c:pt idx="291">
                  <c:v>0.20475544034958149</c:v>
                </c:pt>
                <c:pt idx="292">
                  <c:v>0.19892201696510337</c:v>
                </c:pt>
                <c:pt idx="293">
                  <c:v>0.14365800593818046</c:v>
                </c:pt>
                <c:pt idx="294">
                  <c:v>0.1350613820006592</c:v>
                </c:pt>
                <c:pt idx="295">
                  <c:v>0.14887738475908696</c:v>
                </c:pt>
                <c:pt idx="296">
                  <c:v>0.14672822877300939</c:v>
                </c:pt>
                <c:pt idx="297">
                  <c:v>0.1230875129465232</c:v>
                </c:pt>
                <c:pt idx="298">
                  <c:v>0.12707880263010352</c:v>
                </c:pt>
                <c:pt idx="299">
                  <c:v>0.1350613820006592</c:v>
                </c:pt>
                <c:pt idx="300">
                  <c:v>0.17927259082219749</c:v>
                </c:pt>
                <c:pt idx="301">
                  <c:v>0.20659757405047907</c:v>
                </c:pt>
                <c:pt idx="302">
                  <c:v>0.20751864090262462</c:v>
                </c:pt>
                <c:pt idx="303">
                  <c:v>0.21335206428710274</c:v>
                </c:pt>
                <c:pt idx="304">
                  <c:v>0.21887846538979505</c:v>
                </c:pt>
                <c:pt idx="305">
                  <c:v>0.23852789153270115</c:v>
                </c:pt>
                <c:pt idx="306">
                  <c:v>0.23545766869787199</c:v>
                </c:pt>
                <c:pt idx="307">
                  <c:v>0.24743153775200799</c:v>
                </c:pt>
                <c:pt idx="308">
                  <c:v>0.26063349594347018</c:v>
                </c:pt>
                <c:pt idx="309">
                  <c:v>0.27352843184975195</c:v>
                </c:pt>
                <c:pt idx="310">
                  <c:v>0.26094051822525577</c:v>
                </c:pt>
                <c:pt idx="311">
                  <c:v>0.25326496113988051</c:v>
                </c:pt>
                <c:pt idx="312">
                  <c:v>0.25971242909132419</c:v>
                </c:pt>
                <c:pt idx="313">
                  <c:v>0.25326496113988051</c:v>
                </c:pt>
                <c:pt idx="314">
                  <c:v>0.209053752318342</c:v>
                </c:pt>
                <c:pt idx="315">
                  <c:v>0.15839507554536003</c:v>
                </c:pt>
                <c:pt idx="316">
                  <c:v>9.3920396017344254E-2</c:v>
                </c:pt>
                <c:pt idx="317">
                  <c:v>5.8919855700293011E-2</c:v>
                </c:pt>
                <c:pt idx="318">
                  <c:v>9.2078262316446668E-2</c:v>
                </c:pt>
                <c:pt idx="319">
                  <c:v>2.1156114833593032E-2</c:v>
                </c:pt>
                <c:pt idx="320">
                  <c:v>4.1419585543464699E-2</c:v>
                </c:pt>
                <c:pt idx="321">
                  <c:v>4.3568741526147869E-2</c:v>
                </c:pt>
                <c:pt idx="322">
                  <c:v>2.4226337668421971E-2</c:v>
                </c:pt>
                <c:pt idx="323">
                  <c:v>1.5322691445720515E-2</c:v>
                </c:pt>
                <c:pt idx="324">
                  <c:v>4.155448288260799E-2</c:v>
                </c:pt>
                <c:pt idx="325">
                  <c:v>3.5902393436742841E-2</c:v>
                </c:pt>
                <c:pt idx="326">
                  <c:v>2.8366274176720774E-2</c:v>
                </c:pt>
                <c:pt idx="327">
                  <c:v>2.0830154913304533E-2</c:v>
                </c:pt>
                <c:pt idx="328">
                  <c:v>2.5854234421117228E-2</c:v>
                </c:pt>
                <c:pt idx="329">
                  <c:v>1.9260130066476533E-2</c:v>
                </c:pt>
                <c:pt idx="330">
                  <c:v>2.2086174789409219E-2</c:v>
                </c:pt>
                <c:pt idx="331">
                  <c:v>6.3859263313128523E-3</c:v>
                </c:pt>
                <c:pt idx="332">
                  <c:v>2.6482244359169682E-2</c:v>
                </c:pt>
                <c:pt idx="333">
                  <c:v>-2.4062128082080747E-3</c:v>
                </c:pt>
                <c:pt idx="334">
                  <c:v>1.3294035653282466E-2</c:v>
                </c:pt>
                <c:pt idx="335">
                  <c:v>1.9888140007923161E-2</c:v>
                </c:pt>
                <c:pt idx="336">
                  <c:v>3.7158413312847527E-2</c:v>
                </c:pt>
                <c:pt idx="337">
                  <c:v>4.2496497791383536E-2</c:v>
                </c:pt>
                <c:pt idx="338">
                  <c:v>7.0756945017314665E-2</c:v>
                </c:pt>
                <c:pt idx="339">
                  <c:v>7.7037044404626442E-2</c:v>
                </c:pt>
                <c:pt idx="340">
                  <c:v>7.0128935079262433E-2</c:v>
                </c:pt>
                <c:pt idx="341">
                  <c:v>7.3582989740247129E-2</c:v>
                </c:pt>
                <c:pt idx="342">
                  <c:v>7.2326969864142443E-2</c:v>
                </c:pt>
                <c:pt idx="343">
                  <c:v>6.9500925141209979E-2</c:v>
                </c:pt>
                <c:pt idx="344">
                  <c:v>7.2954979802194897E-2</c:v>
                </c:pt>
                <c:pt idx="345">
                  <c:v>6.384883569534483E-2</c:v>
                </c:pt>
                <c:pt idx="346">
                  <c:v>4.971861208068229E-2</c:v>
                </c:pt>
                <c:pt idx="347">
                  <c:v>5.1288636927510067E-2</c:v>
                </c:pt>
                <c:pt idx="348">
                  <c:v>5.1602641898233603E-2</c:v>
                </c:pt>
                <c:pt idx="349">
                  <c:v>6.165080091046482E-2</c:v>
                </c:pt>
                <c:pt idx="350">
                  <c:v>4.8462592204577604E-2</c:v>
                </c:pt>
                <c:pt idx="351">
                  <c:v>4.7206572328472918E-2</c:v>
                </c:pt>
                <c:pt idx="352">
                  <c:v>3.3390353681139295E-2</c:v>
                </c:pt>
                <c:pt idx="353">
                  <c:v>3.6530403374795295E-2</c:v>
                </c:pt>
                <c:pt idx="354">
                  <c:v>4.3284343680738635E-2</c:v>
                </c:pt>
                <c:pt idx="355">
                  <c:v>1.2931905331048155E-2</c:v>
                </c:pt>
                <c:pt idx="356">
                  <c:v>7.4426345642342184E-3</c:v>
                </c:pt>
                <c:pt idx="357">
                  <c:v>1.9389870935270892E-2</c:v>
                </c:pt>
                <c:pt idx="358">
                  <c:v>8.7342276864366131E-3</c:v>
                </c:pt>
                <c:pt idx="359">
                  <c:v>4.5544631640349609E-2</c:v>
                </c:pt>
                <c:pt idx="360">
                  <c:v>7.6219968271439065E-2</c:v>
                </c:pt>
                <c:pt idx="361">
                  <c:v>0.10592661005833115</c:v>
                </c:pt>
                <c:pt idx="362">
                  <c:v>0.1294981845223997</c:v>
                </c:pt>
                <c:pt idx="363">
                  <c:v>0.1275607948407933</c:v>
                </c:pt>
                <c:pt idx="364">
                  <c:v>0.16081931771289315</c:v>
                </c:pt>
                <c:pt idx="365">
                  <c:v>0.15436135210527602</c:v>
                </c:pt>
                <c:pt idx="366">
                  <c:v>0.15952772459069076</c:v>
                </c:pt>
                <c:pt idx="367">
                  <c:v>0.12691499828138952</c:v>
                </c:pt>
                <c:pt idx="368">
                  <c:v>0.10334342381732098</c:v>
                </c:pt>
                <c:pt idx="369">
                  <c:v>9.6885458209703845E-2</c:v>
                </c:pt>
                <c:pt idx="370">
                  <c:v>0.10495791521752817</c:v>
                </c:pt>
                <c:pt idx="371">
                  <c:v>9.1396187446284305E-2</c:v>
                </c:pt>
                <c:pt idx="372">
                  <c:v>0.10076023757631081</c:v>
                </c:pt>
                <c:pt idx="373">
                  <c:v>0.10528081349892715</c:v>
                </c:pt>
                <c:pt idx="374">
                  <c:v>0.1285294896815965</c:v>
                </c:pt>
                <c:pt idx="375">
                  <c:v>0.13369586216701124</c:v>
                </c:pt>
                <c:pt idx="376">
                  <c:v>0.13498745528581924</c:v>
                </c:pt>
                <c:pt idx="377">
                  <c:v>0.1272378965593941</c:v>
                </c:pt>
                <c:pt idx="378">
                  <c:v>0.15565294522747841</c:v>
                </c:pt>
                <c:pt idx="379">
                  <c:v>0.1388622346524262</c:v>
                </c:pt>
                <c:pt idx="380">
                  <c:v>0.14079962433403237</c:v>
                </c:pt>
                <c:pt idx="381">
                  <c:v>0.14532020025664871</c:v>
                </c:pt>
                <c:pt idx="382">
                  <c:v>0.13305006560421284</c:v>
                </c:pt>
                <c:pt idx="383">
                  <c:v>0.12013413439237319</c:v>
                </c:pt>
                <c:pt idx="384">
                  <c:v>0.11044718598434189</c:v>
                </c:pt>
                <c:pt idx="385">
                  <c:v>0.10269762725791698</c:v>
                </c:pt>
                <c:pt idx="386">
                  <c:v>8.6229814960869344E-2</c:v>
                </c:pt>
                <c:pt idx="387">
                  <c:v>8.9135899483278713E-2</c:v>
                </c:pt>
                <c:pt idx="388">
                  <c:v>0.10043733929491161</c:v>
                </c:pt>
                <c:pt idx="389">
                  <c:v>0.12497760859638896</c:v>
                </c:pt>
                <c:pt idx="390">
                  <c:v>0.12626920171859113</c:v>
                </c:pt>
                <c:pt idx="391">
                  <c:v>0.13143557420400587</c:v>
                </c:pt>
                <c:pt idx="392">
                  <c:v>0.13078977764460187</c:v>
                </c:pt>
                <c:pt idx="393">
                  <c:v>0.14919497961986128</c:v>
                </c:pt>
                <c:pt idx="394">
                  <c:v>0.16211091083509532</c:v>
                </c:pt>
                <c:pt idx="395">
                  <c:v>0.15565294522747841</c:v>
                </c:pt>
                <c:pt idx="396">
                  <c:v>0.13918513293043078</c:v>
                </c:pt>
                <c:pt idx="397">
                  <c:v>0.13531035356721821</c:v>
                </c:pt>
                <c:pt idx="398">
                  <c:v>0.14435150541584552</c:v>
                </c:pt>
                <c:pt idx="399">
                  <c:v>0.14176831917483557</c:v>
                </c:pt>
                <c:pt idx="400">
                  <c:v>0.14984077618265967</c:v>
                </c:pt>
                <c:pt idx="401">
                  <c:v>5.8460562855583653E-2</c:v>
                </c:pt>
                <c:pt idx="402">
                  <c:v>6.3304037059599416E-2</c:v>
                </c:pt>
                <c:pt idx="403">
                  <c:v>6.8793307823018957E-2</c:v>
                </c:pt>
                <c:pt idx="404">
                  <c:v>6.3626935337603996E-2</c:v>
                </c:pt>
                <c:pt idx="405">
                  <c:v>5.3617088648173716E-2</c:v>
                </c:pt>
                <c:pt idx="406">
                  <c:v>5.2648393807370519E-2</c:v>
                </c:pt>
                <c:pt idx="407">
                  <c:v>6.1043749096593825E-2</c:v>
                </c:pt>
                <c:pt idx="408">
                  <c:v>4.6513326481152584E-2</c:v>
                </c:pt>
                <c:pt idx="409">
                  <c:v>5.5231580051775087E-2</c:v>
                </c:pt>
                <c:pt idx="410">
                  <c:v>5.4262885210972112E-2</c:v>
                </c:pt>
                <c:pt idx="411">
                  <c:v>8.8613353962323282E-2</c:v>
                </c:pt>
                <c:pt idx="412">
                  <c:v>8.9932086067722183E-2</c:v>
                </c:pt>
                <c:pt idx="413">
                  <c:v>8.4327474615534026E-2</c:v>
                </c:pt>
                <c:pt idx="414">
                  <c:v>9.0591452122118943E-2</c:v>
                </c:pt>
                <c:pt idx="415">
                  <c:v>0.10377877318629136</c:v>
                </c:pt>
                <c:pt idx="416">
                  <c:v>0.11268021490706848</c:v>
                </c:pt>
                <c:pt idx="417">
                  <c:v>0.10773496950588246</c:v>
                </c:pt>
                <c:pt idx="418">
                  <c:v>0.1163067281994612</c:v>
                </c:pt>
                <c:pt idx="419">
                  <c:v>0.1044381392406879</c:v>
                </c:pt>
                <c:pt idx="420">
                  <c:v>0.1097130676656779</c:v>
                </c:pt>
                <c:pt idx="421">
                  <c:v>8.4657157642732184E-2</c:v>
                </c:pt>
                <c:pt idx="422">
                  <c:v>9.4217965414511884E-2</c:v>
                </c:pt>
                <c:pt idx="423">
                  <c:v>0.10608655437328518</c:v>
                </c:pt>
                <c:pt idx="424">
                  <c:v>0.13443929466481963</c:v>
                </c:pt>
                <c:pt idx="425">
                  <c:v>0.12257070570604611</c:v>
                </c:pt>
                <c:pt idx="426">
                  <c:v>0.11268021490706848</c:v>
                </c:pt>
                <c:pt idx="427">
                  <c:v>0.12883468321263125</c:v>
                </c:pt>
                <c:pt idx="428">
                  <c:v>0.12685658505283559</c:v>
                </c:pt>
                <c:pt idx="429">
                  <c:v>0.13542834374641477</c:v>
                </c:pt>
                <c:pt idx="430">
                  <c:v>0.12685658505283559</c:v>
                </c:pt>
                <c:pt idx="431">
                  <c:v>0.11037243372007444</c:v>
                </c:pt>
                <c:pt idx="432">
                  <c:v>0.12224102267884795</c:v>
                </c:pt>
                <c:pt idx="433">
                  <c:v>0.15191249507578153</c:v>
                </c:pt>
                <c:pt idx="434">
                  <c:v>0.18125428444891112</c:v>
                </c:pt>
                <c:pt idx="435">
                  <c:v>0.16048425376936026</c:v>
                </c:pt>
                <c:pt idx="436">
                  <c:v>0.1532312271845746</c:v>
                </c:pt>
                <c:pt idx="437">
                  <c:v>0.13147214742682345</c:v>
                </c:pt>
                <c:pt idx="438">
                  <c:v>0.11366926398526922</c:v>
                </c:pt>
                <c:pt idx="439">
                  <c:v>0.1123505318798701</c:v>
                </c:pt>
                <c:pt idx="440">
                  <c:v>9.850384476130114E-2</c:v>
                </c:pt>
                <c:pt idx="441">
                  <c:v>9.0261769094920785E-2</c:v>
                </c:pt>
                <c:pt idx="442">
                  <c:v>8.3997791588335646E-2</c:v>
                </c:pt>
                <c:pt idx="443">
                  <c:v>8.5316523697128943E-2</c:v>
                </c:pt>
                <c:pt idx="444">
                  <c:v>7.4436983816555946E-2</c:v>
                </c:pt>
                <c:pt idx="445">
                  <c:v>5.9930930643590452E-2</c:v>
                </c:pt>
                <c:pt idx="446">
                  <c:v>5.2018538004408255E-2</c:v>
                </c:pt>
                <c:pt idx="447">
                  <c:v>6.1909028803386112E-2</c:v>
                </c:pt>
                <c:pt idx="448">
                  <c:v>6.1249662752383749E-2</c:v>
                </c:pt>
                <c:pt idx="449">
                  <c:v>4.6413926552219875E-2</c:v>
                </c:pt>
                <c:pt idx="450">
                  <c:v>3.8171850885839298E-2</c:v>
                </c:pt>
                <c:pt idx="451">
                  <c:v>4.3117096287025314E-2</c:v>
                </c:pt>
                <c:pt idx="452">
                  <c:v>4.0479632072833116E-2</c:v>
                </c:pt>
                <c:pt idx="453">
                  <c:v>2.9600092192260341E-2</c:v>
                </c:pt>
                <c:pt idx="454">
                  <c:v>4.6743609579418255E-2</c:v>
                </c:pt>
                <c:pt idx="455">
                  <c:v>5.4326319191402073E-2</c:v>
                </c:pt>
                <c:pt idx="456">
                  <c:v>4.6743609579418255E-2</c:v>
                </c:pt>
                <c:pt idx="457">
                  <c:v>5.3996636164203915E-2</c:v>
                </c:pt>
                <c:pt idx="458">
                  <c:v>5.4985685245798832E-2</c:v>
                </c:pt>
                <c:pt idx="459">
                  <c:v>5.3007587086003172E-2</c:v>
                </c:pt>
                <c:pt idx="460">
                  <c:v>4.3776462338027677E-2</c:v>
                </c:pt>
                <c:pt idx="461">
                  <c:v>3.8831216940236057E-2</c:v>
                </c:pt>
                <c:pt idx="462">
                  <c:v>4.8062341684817156E-2</c:v>
                </c:pt>
                <c:pt idx="463">
                  <c:v>5.7952832483795014E-2</c:v>
                </c:pt>
                <c:pt idx="464">
                  <c:v>7.7074448030748144E-2</c:v>
                </c:pt>
                <c:pt idx="465">
                  <c:v>7.8063497108948887E-2</c:v>
                </c:pt>
                <c:pt idx="466">
                  <c:v>0.13015341531803037</c:v>
                </c:pt>
                <c:pt idx="467">
                  <c:v>0.14004390611700801</c:v>
                </c:pt>
                <c:pt idx="468">
                  <c:v>0.16740759733034194</c:v>
                </c:pt>
                <c:pt idx="469">
                  <c:v>0.13246119650502419</c:v>
                </c:pt>
                <c:pt idx="470">
                  <c:v>0.14268137033120021</c:v>
                </c:pt>
                <c:pt idx="471">
                  <c:v>0.15158281204858315</c:v>
                </c:pt>
                <c:pt idx="472">
                  <c:v>0.15224217810297969</c:v>
                </c:pt>
                <c:pt idx="473">
                  <c:v>0.15224217810297969</c:v>
                </c:pt>
                <c:pt idx="474">
                  <c:v>0.1492750308649835</c:v>
                </c:pt>
                <c:pt idx="475">
                  <c:v>0.13938454006600587</c:v>
                </c:pt>
                <c:pt idx="476">
                  <c:v>0.13377992861042287</c:v>
                </c:pt>
                <c:pt idx="477">
                  <c:v>0.12290038873324471</c:v>
                </c:pt>
                <c:pt idx="478">
                  <c:v>0.11927387544085177</c:v>
                </c:pt>
                <c:pt idx="479">
                  <c:v>0.12817531715823471</c:v>
                </c:pt>
                <c:pt idx="480">
                  <c:v>0.1004819429210968</c:v>
                </c:pt>
                <c:pt idx="481">
                  <c:v>0.10740528648207825</c:v>
                </c:pt>
                <c:pt idx="482">
                  <c:v>0.11333958096146501</c:v>
                </c:pt>
                <c:pt idx="483">
                  <c:v>0.12718626808003419</c:v>
                </c:pt>
                <c:pt idx="484">
                  <c:v>0.13345024558661911</c:v>
                </c:pt>
                <c:pt idx="485">
                  <c:v>8.2679059482936745E-2</c:v>
                </c:pt>
                <c:pt idx="486">
                  <c:v>9.7185112655902239E-2</c:v>
                </c:pt>
                <c:pt idx="487">
                  <c:v>0.10410845621348952</c:v>
                </c:pt>
                <c:pt idx="488">
                  <c:v>0.10641623740048356</c:v>
                </c:pt>
                <c:pt idx="489">
                  <c:v>8.3997791588335646E-2</c:v>
                </c:pt>
                <c:pt idx="490">
                  <c:v>9.7185112655902239E-2</c:v>
                </c:pt>
                <c:pt idx="491">
                  <c:v>9.5207014496106579E-2</c:v>
                </c:pt>
                <c:pt idx="492">
                  <c:v>6.5205859071974848E-2</c:v>
                </c:pt>
                <c:pt idx="493">
                  <c:v>7.2458885656760508E-2</c:v>
                </c:pt>
                <c:pt idx="494">
                  <c:v>6.982142144256831E-2</c:v>
                </c:pt>
                <c:pt idx="495">
                  <c:v>7.7404131057946524E-2</c:v>
                </c:pt>
                <c:pt idx="496">
                  <c:v>8.2679059482936745E-2</c:v>
                </c:pt>
                <c:pt idx="497">
                  <c:v>8.6861117297230894E-2</c:v>
                </c:pt>
                <c:pt idx="498">
                  <c:v>9.0255436839070891E-2</c:v>
                </c:pt>
                <c:pt idx="499">
                  <c:v>9.7383507876935393E-2</c:v>
                </c:pt>
                <c:pt idx="500">
                  <c:v>0.10552987477735187</c:v>
                </c:pt>
                <c:pt idx="501">
                  <c:v>9.6365212014383195E-2</c:v>
                </c:pt>
                <c:pt idx="502">
                  <c:v>7.8035886488446282E-2</c:v>
                </c:pt>
                <c:pt idx="503">
                  <c:v>5.7330537283220906E-2</c:v>
                </c:pt>
                <c:pt idx="504">
                  <c:v>5.8348833145773105E-2</c:v>
                </c:pt>
                <c:pt idx="505">
                  <c:v>8.4824525572126719E-2</c:v>
                </c:pt>
                <c:pt idx="506">
                  <c:v>8.2787933847022543E-2</c:v>
                </c:pt>
                <c:pt idx="507">
                  <c:v>8.4485093617942653E-2</c:v>
                </c:pt>
                <c:pt idx="508">
                  <c:v>0.12148317662400077</c:v>
                </c:pt>
                <c:pt idx="509">
                  <c:v>0.16221501112608316</c:v>
                </c:pt>
                <c:pt idx="510">
                  <c:v>0.1503348927296424</c:v>
                </c:pt>
                <c:pt idx="511">
                  <c:v>0.15338978031729855</c:v>
                </c:pt>
                <c:pt idx="512">
                  <c:v>0.15949955549261086</c:v>
                </c:pt>
                <c:pt idx="513">
                  <c:v>0.16934308216394767</c:v>
                </c:pt>
                <c:pt idx="514">
                  <c:v>0.22297333092502258</c:v>
                </c:pt>
                <c:pt idx="515">
                  <c:v>0.23145912977962313</c:v>
                </c:pt>
                <c:pt idx="516">
                  <c:v>0.28033733118212179</c:v>
                </c:pt>
                <c:pt idx="517">
                  <c:v>0.2847499465865142</c:v>
                </c:pt>
                <c:pt idx="518">
                  <c:v>0.32072973373002012</c:v>
                </c:pt>
                <c:pt idx="519">
                  <c:v>0.3590855445528145</c:v>
                </c:pt>
                <c:pt idx="520">
                  <c:v>0.36791077536159889</c:v>
                </c:pt>
                <c:pt idx="521">
                  <c:v>0.37096566294925526</c:v>
                </c:pt>
                <c:pt idx="522">
                  <c:v>0.34381110661453373</c:v>
                </c:pt>
                <c:pt idx="523">
                  <c:v>0.36044327236955054</c:v>
                </c:pt>
                <c:pt idx="524">
                  <c:v>0.35263633742331812</c:v>
                </c:pt>
                <c:pt idx="525">
                  <c:v>0.33328871603482901</c:v>
                </c:pt>
                <c:pt idx="526">
                  <c:v>0.31937200591328407</c:v>
                </c:pt>
                <c:pt idx="527">
                  <c:v>0.34618713029382153</c:v>
                </c:pt>
                <c:pt idx="528">
                  <c:v>0.35297576937750219</c:v>
                </c:pt>
                <c:pt idx="529">
                  <c:v>0.39370760387958459</c:v>
                </c:pt>
                <c:pt idx="530">
                  <c:v>0.35059974569821395</c:v>
                </c:pt>
                <c:pt idx="531">
                  <c:v>0.3475448581105578</c:v>
                </c:pt>
                <c:pt idx="532">
                  <c:v>0.36247986409465471</c:v>
                </c:pt>
                <c:pt idx="533">
                  <c:v>0.39812021928397656</c:v>
                </c:pt>
                <c:pt idx="534">
                  <c:v>0.38963442042937624</c:v>
                </c:pt>
                <c:pt idx="535">
                  <c:v>0.41678897676409776</c:v>
                </c:pt>
                <c:pt idx="536">
                  <c:v>0.44903501241157961</c:v>
                </c:pt>
                <c:pt idx="537">
                  <c:v>0.45310819586178797</c:v>
                </c:pt>
                <c:pt idx="538">
                  <c:v>0.45107160413668379</c:v>
                </c:pt>
                <c:pt idx="539">
                  <c:v>0.45039274022831566</c:v>
                </c:pt>
                <c:pt idx="540">
                  <c:v>0.51760026715675167</c:v>
                </c:pt>
                <c:pt idx="541">
                  <c:v>0.50639901266867904</c:v>
                </c:pt>
                <c:pt idx="542">
                  <c:v>0.49553719013479047</c:v>
                </c:pt>
                <c:pt idx="543">
                  <c:v>0.4924823025471341</c:v>
                </c:pt>
                <c:pt idx="544">
                  <c:v>0.55391948625444165</c:v>
                </c:pt>
                <c:pt idx="545">
                  <c:v>0.58684438581029164</c:v>
                </c:pt>
                <c:pt idx="546">
                  <c:v>0.58378949822263526</c:v>
                </c:pt>
                <c:pt idx="547">
                  <c:v>0.66117998377659193</c:v>
                </c:pt>
                <c:pt idx="548">
                  <c:v>0.6852796525236573</c:v>
                </c:pt>
                <c:pt idx="549">
                  <c:v>0.67611498976068884</c:v>
                </c:pt>
                <c:pt idx="550">
                  <c:v>0.70123295437030619</c:v>
                </c:pt>
                <c:pt idx="551">
                  <c:v>0.72193830357553135</c:v>
                </c:pt>
                <c:pt idx="552">
                  <c:v>0.75248717945209331</c:v>
                </c:pt>
                <c:pt idx="553">
                  <c:v>0.75045058772698914</c:v>
                </c:pt>
                <c:pt idx="554">
                  <c:v>0.70870045736235476</c:v>
                </c:pt>
                <c:pt idx="555">
                  <c:v>0.72024114380461124</c:v>
                </c:pt>
                <c:pt idx="556">
                  <c:v>0.76334900198598188</c:v>
                </c:pt>
                <c:pt idx="557">
                  <c:v>0.77319252865731847</c:v>
                </c:pt>
                <c:pt idx="558">
                  <c:v>0.8115483394801124</c:v>
                </c:pt>
                <c:pt idx="559">
                  <c:v>0.84311551121922634</c:v>
                </c:pt>
                <c:pt idx="560">
                  <c:v>0.85499562961566711</c:v>
                </c:pt>
                <c:pt idx="561">
                  <c:v>0.82987766500604954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4431-4083-8297-1D2C6311CD9D}"/>
            </c:ext>
          </c:extLst>
        </c:ser>
        <c:ser>
          <c:idx val="0"/>
          <c:order val="3"/>
          <c:tx>
            <c:strRef>
              <c:f>'Quantum Axis'!$G$2</c:f>
              <c:strCache>
                <c:ptCount val="1"/>
                <c:pt idx="0">
                  <c:v>ITUB3 = 112,66</c:v>
                </c:pt>
              </c:strCache>
            </c:strRef>
          </c:tx>
          <c:spPr>
            <a:ln w="19050" cap="rnd">
              <a:solidFill>
                <a:srgbClr val="4E95D9"/>
              </a:solidFill>
              <a:round/>
            </a:ln>
            <a:effectLst/>
          </c:spPr>
          <c:marker>
            <c:symbol val="none"/>
          </c:marker>
          <c:cat>
            <c:numRef>
              <c:f>'Quantum Axis'!$A$3:$A$1000</c:f>
              <c:numCache>
                <c:formatCode>m/d/yyyy</c:formatCode>
                <c:ptCount val="998"/>
                <c:pt idx="0">
                  <c:v>45293</c:v>
                </c:pt>
                <c:pt idx="1">
                  <c:v>45294</c:v>
                </c:pt>
                <c:pt idx="2">
                  <c:v>45295</c:v>
                </c:pt>
                <c:pt idx="3">
                  <c:v>45296</c:v>
                </c:pt>
                <c:pt idx="4">
                  <c:v>45299</c:v>
                </c:pt>
                <c:pt idx="5">
                  <c:v>45300</c:v>
                </c:pt>
                <c:pt idx="6">
                  <c:v>45301</c:v>
                </c:pt>
                <c:pt idx="7">
                  <c:v>45302</c:v>
                </c:pt>
                <c:pt idx="8">
                  <c:v>45303</c:v>
                </c:pt>
                <c:pt idx="9">
                  <c:v>45306</c:v>
                </c:pt>
                <c:pt idx="10">
                  <c:v>45307</c:v>
                </c:pt>
                <c:pt idx="11">
                  <c:v>45308</c:v>
                </c:pt>
                <c:pt idx="12">
                  <c:v>45309</c:v>
                </c:pt>
                <c:pt idx="13">
                  <c:v>45310</c:v>
                </c:pt>
                <c:pt idx="14">
                  <c:v>45313</c:v>
                </c:pt>
                <c:pt idx="15">
                  <c:v>45314</c:v>
                </c:pt>
                <c:pt idx="16">
                  <c:v>45315</c:v>
                </c:pt>
                <c:pt idx="17">
                  <c:v>45316</c:v>
                </c:pt>
                <c:pt idx="18">
                  <c:v>45317</c:v>
                </c:pt>
                <c:pt idx="19">
                  <c:v>45320</c:v>
                </c:pt>
                <c:pt idx="20">
                  <c:v>45321</c:v>
                </c:pt>
                <c:pt idx="21">
                  <c:v>45322</c:v>
                </c:pt>
                <c:pt idx="22">
                  <c:v>45323</c:v>
                </c:pt>
                <c:pt idx="23">
                  <c:v>45324</c:v>
                </c:pt>
                <c:pt idx="24">
                  <c:v>45327</c:v>
                </c:pt>
                <c:pt idx="25">
                  <c:v>45328</c:v>
                </c:pt>
                <c:pt idx="26">
                  <c:v>45329</c:v>
                </c:pt>
                <c:pt idx="27">
                  <c:v>45330</c:v>
                </c:pt>
                <c:pt idx="28">
                  <c:v>45331</c:v>
                </c:pt>
                <c:pt idx="29">
                  <c:v>45336</c:v>
                </c:pt>
                <c:pt idx="30">
                  <c:v>45337</c:v>
                </c:pt>
                <c:pt idx="31">
                  <c:v>45338</c:v>
                </c:pt>
                <c:pt idx="32">
                  <c:v>45341</c:v>
                </c:pt>
                <c:pt idx="33">
                  <c:v>45342</c:v>
                </c:pt>
                <c:pt idx="34">
                  <c:v>45343</c:v>
                </c:pt>
                <c:pt idx="35">
                  <c:v>45344</c:v>
                </c:pt>
                <c:pt idx="36">
                  <c:v>45345</c:v>
                </c:pt>
                <c:pt idx="37">
                  <c:v>45348</c:v>
                </c:pt>
                <c:pt idx="38">
                  <c:v>45349</c:v>
                </c:pt>
                <c:pt idx="39">
                  <c:v>45350</c:v>
                </c:pt>
                <c:pt idx="40">
                  <c:v>45351</c:v>
                </c:pt>
                <c:pt idx="41">
                  <c:v>45352</c:v>
                </c:pt>
                <c:pt idx="42">
                  <c:v>45355</c:v>
                </c:pt>
                <c:pt idx="43">
                  <c:v>45356</c:v>
                </c:pt>
                <c:pt idx="44">
                  <c:v>45357</c:v>
                </c:pt>
                <c:pt idx="45">
                  <c:v>45358</c:v>
                </c:pt>
                <c:pt idx="46">
                  <c:v>45359</c:v>
                </c:pt>
                <c:pt idx="47">
                  <c:v>45362</c:v>
                </c:pt>
                <c:pt idx="48">
                  <c:v>45363</c:v>
                </c:pt>
                <c:pt idx="49">
                  <c:v>45364</c:v>
                </c:pt>
                <c:pt idx="50">
                  <c:v>45365</c:v>
                </c:pt>
                <c:pt idx="51">
                  <c:v>45366</c:v>
                </c:pt>
                <c:pt idx="52">
                  <c:v>45369</c:v>
                </c:pt>
                <c:pt idx="53">
                  <c:v>45370</c:v>
                </c:pt>
                <c:pt idx="54">
                  <c:v>45371</c:v>
                </c:pt>
                <c:pt idx="55">
                  <c:v>45372</c:v>
                </c:pt>
                <c:pt idx="56">
                  <c:v>45373</c:v>
                </c:pt>
                <c:pt idx="57">
                  <c:v>45376</c:v>
                </c:pt>
                <c:pt idx="58">
                  <c:v>45377</c:v>
                </c:pt>
                <c:pt idx="59">
                  <c:v>45378</c:v>
                </c:pt>
                <c:pt idx="60">
                  <c:v>45379</c:v>
                </c:pt>
                <c:pt idx="61">
                  <c:v>45383</c:v>
                </c:pt>
                <c:pt idx="62">
                  <c:v>45384</c:v>
                </c:pt>
                <c:pt idx="63">
                  <c:v>45385</c:v>
                </c:pt>
                <c:pt idx="64">
                  <c:v>45386</c:v>
                </c:pt>
                <c:pt idx="65">
                  <c:v>45387</c:v>
                </c:pt>
                <c:pt idx="66">
                  <c:v>45390</c:v>
                </c:pt>
                <c:pt idx="67">
                  <c:v>45391</c:v>
                </c:pt>
                <c:pt idx="68">
                  <c:v>45392</c:v>
                </c:pt>
                <c:pt idx="69">
                  <c:v>45393</c:v>
                </c:pt>
                <c:pt idx="70">
                  <c:v>45394</c:v>
                </c:pt>
                <c:pt idx="71">
                  <c:v>45397</c:v>
                </c:pt>
                <c:pt idx="72">
                  <c:v>45398</c:v>
                </c:pt>
                <c:pt idx="73">
                  <c:v>45399</c:v>
                </c:pt>
                <c:pt idx="74">
                  <c:v>45400</c:v>
                </c:pt>
                <c:pt idx="75">
                  <c:v>45401</c:v>
                </c:pt>
                <c:pt idx="76">
                  <c:v>45404</c:v>
                </c:pt>
                <c:pt idx="77">
                  <c:v>45405</c:v>
                </c:pt>
                <c:pt idx="78">
                  <c:v>45406</c:v>
                </c:pt>
                <c:pt idx="79">
                  <c:v>45407</c:v>
                </c:pt>
                <c:pt idx="80">
                  <c:v>45408</c:v>
                </c:pt>
                <c:pt idx="81">
                  <c:v>45411</c:v>
                </c:pt>
                <c:pt idx="82">
                  <c:v>45412</c:v>
                </c:pt>
                <c:pt idx="83">
                  <c:v>45414</c:v>
                </c:pt>
                <c:pt idx="84">
                  <c:v>45415</c:v>
                </c:pt>
                <c:pt idx="85">
                  <c:v>45418</c:v>
                </c:pt>
                <c:pt idx="86">
                  <c:v>45419</c:v>
                </c:pt>
                <c:pt idx="87">
                  <c:v>45420</c:v>
                </c:pt>
                <c:pt idx="88">
                  <c:v>45421</c:v>
                </c:pt>
                <c:pt idx="89">
                  <c:v>45422</c:v>
                </c:pt>
                <c:pt idx="90">
                  <c:v>45425</c:v>
                </c:pt>
                <c:pt idx="91">
                  <c:v>45426</c:v>
                </c:pt>
                <c:pt idx="92">
                  <c:v>45427</c:v>
                </c:pt>
                <c:pt idx="93">
                  <c:v>45428</c:v>
                </c:pt>
                <c:pt idx="94">
                  <c:v>45429</c:v>
                </c:pt>
                <c:pt idx="95">
                  <c:v>45432</c:v>
                </c:pt>
                <c:pt idx="96">
                  <c:v>45433</c:v>
                </c:pt>
                <c:pt idx="97">
                  <c:v>45434</c:v>
                </c:pt>
                <c:pt idx="98">
                  <c:v>45435</c:v>
                </c:pt>
                <c:pt idx="99">
                  <c:v>45436</c:v>
                </c:pt>
                <c:pt idx="100">
                  <c:v>45439</c:v>
                </c:pt>
                <c:pt idx="101">
                  <c:v>45440</c:v>
                </c:pt>
                <c:pt idx="102">
                  <c:v>45441</c:v>
                </c:pt>
                <c:pt idx="103">
                  <c:v>45443</c:v>
                </c:pt>
                <c:pt idx="104">
                  <c:v>45446</c:v>
                </c:pt>
                <c:pt idx="105">
                  <c:v>45447</c:v>
                </c:pt>
                <c:pt idx="106">
                  <c:v>45448</c:v>
                </c:pt>
                <c:pt idx="107">
                  <c:v>45449</c:v>
                </c:pt>
                <c:pt idx="108">
                  <c:v>45450</c:v>
                </c:pt>
                <c:pt idx="109">
                  <c:v>45453</c:v>
                </c:pt>
                <c:pt idx="110">
                  <c:v>45454</c:v>
                </c:pt>
                <c:pt idx="111">
                  <c:v>45455</c:v>
                </c:pt>
                <c:pt idx="112">
                  <c:v>45456</c:v>
                </c:pt>
                <c:pt idx="113">
                  <c:v>45457</c:v>
                </c:pt>
                <c:pt idx="114">
                  <c:v>45460</c:v>
                </c:pt>
                <c:pt idx="115">
                  <c:v>45461</c:v>
                </c:pt>
                <c:pt idx="116">
                  <c:v>45462</c:v>
                </c:pt>
                <c:pt idx="117">
                  <c:v>45463</c:v>
                </c:pt>
                <c:pt idx="118">
                  <c:v>45464</c:v>
                </c:pt>
                <c:pt idx="119">
                  <c:v>45467</c:v>
                </c:pt>
                <c:pt idx="120">
                  <c:v>45468</c:v>
                </c:pt>
                <c:pt idx="121">
                  <c:v>45469</c:v>
                </c:pt>
                <c:pt idx="122">
                  <c:v>45470</c:v>
                </c:pt>
                <c:pt idx="123">
                  <c:v>45471</c:v>
                </c:pt>
                <c:pt idx="124">
                  <c:v>45474</c:v>
                </c:pt>
                <c:pt idx="125">
                  <c:v>45475</c:v>
                </c:pt>
                <c:pt idx="126">
                  <c:v>45476</c:v>
                </c:pt>
                <c:pt idx="127">
                  <c:v>45477</c:v>
                </c:pt>
                <c:pt idx="128">
                  <c:v>45478</c:v>
                </c:pt>
                <c:pt idx="129">
                  <c:v>45481</c:v>
                </c:pt>
                <c:pt idx="130">
                  <c:v>45482</c:v>
                </c:pt>
                <c:pt idx="131">
                  <c:v>45483</c:v>
                </c:pt>
                <c:pt idx="132">
                  <c:v>45484</c:v>
                </c:pt>
                <c:pt idx="133">
                  <c:v>45485</c:v>
                </c:pt>
                <c:pt idx="134">
                  <c:v>45488</c:v>
                </c:pt>
                <c:pt idx="135">
                  <c:v>45489</c:v>
                </c:pt>
                <c:pt idx="136">
                  <c:v>45490</c:v>
                </c:pt>
                <c:pt idx="137">
                  <c:v>45491</c:v>
                </c:pt>
                <c:pt idx="138">
                  <c:v>45492</c:v>
                </c:pt>
                <c:pt idx="139">
                  <c:v>45495</c:v>
                </c:pt>
                <c:pt idx="140">
                  <c:v>45496</c:v>
                </c:pt>
                <c:pt idx="141">
                  <c:v>45497</c:v>
                </c:pt>
                <c:pt idx="142">
                  <c:v>45498</c:v>
                </c:pt>
                <c:pt idx="143">
                  <c:v>45499</c:v>
                </c:pt>
                <c:pt idx="144">
                  <c:v>45502</c:v>
                </c:pt>
                <c:pt idx="145">
                  <c:v>45503</c:v>
                </c:pt>
                <c:pt idx="146">
                  <c:v>45504</c:v>
                </c:pt>
                <c:pt idx="147">
                  <c:v>45505</c:v>
                </c:pt>
                <c:pt idx="148">
                  <c:v>45506</c:v>
                </c:pt>
                <c:pt idx="149">
                  <c:v>45509</c:v>
                </c:pt>
                <c:pt idx="150">
                  <c:v>45510</c:v>
                </c:pt>
                <c:pt idx="151">
                  <c:v>45511</c:v>
                </c:pt>
                <c:pt idx="152">
                  <c:v>45512</c:v>
                </c:pt>
                <c:pt idx="153">
                  <c:v>45513</c:v>
                </c:pt>
                <c:pt idx="154">
                  <c:v>45516</c:v>
                </c:pt>
                <c:pt idx="155">
                  <c:v>45517</c:v>
                </c:pt>
                <c:pt idx="156">
                  <c:v>45518</c:v>
                </c:pt>
                <c:pt idx="157">
                  <c:v>45519</c:v>
                </c:pt>
                <c:pt idx="158">
                  <c:v>45520</c:v>
                </c:pt>
                <c:pt idx="159">
                  <c:v>45523</c:v>
                </c:pt>
                <c:pt idx="160">
                  <c:v>45524</c:v>
                </c:pt>
                <c:pt idx="161">
                  <c:v>45525</c:v>
                </c:pt>
                <c:pt idx="162">
                  <c:v>45526</c:v>
                </c:pt>
                <c:pt idx="163">
                  <c:v>45527</c:v>
                </c:pt>
                <c:pt idx="164">
                  <c:v>45530</c:v>
                </c:pt>
                <c:pt idx="165">
                  <c:v>45531</c:v>
                </c:pt>
                <c:pt idx="166">
                  <c:v>45532</c:v>
                </c:pt>
                <c:pt idx="167">
                  <c:v>45533</c:v>
                </c:pt>
                <c:pt idx="168">
                  <c:v>45534</c:v>
                </c:pt>
                <c:pt idx="169">
                  <c:v>45537</c:v>
                </c:pt>
                <c:pt idx="170">
                  <c:v>45538</c:v>
                </c:pt>
                <c:pt idx="171">
                  <c:v>45539</c:v>
                </c:pt>
                <c:pt idx="172">
                  <c:v>45540</c:v>
                </c:pt>
                <c:pt idx="173">
                  <c:v>45541</c:v>
                </c:pt>
                <c:pt idx="174">
                  <c:v>45544</c:v>
                </c:pt>
                <c:pt idx="175">
                  <c:v>45545</c:v>
                </c:pt>
                <c:pt idx="176">
                  <c:v>45546</c:v>
                </c:pt>
                <c:pt idx="177">
                  <c:v>45547</c:v>
                </c:pt>
                <c:pt idx="178">
                  <c:v>45548</c:v>
                </c:pt>
                <c:pt idx="179">
                  <c:v>45551</c:v>
                </c:pt>
                <c:pt idx="180">
                  <c:v>45552</c:v>
                </c:pt>
                <c:pt idx="181">
                  <c:v>45553</c:v>
                </c:pt>
                <c:pt idx="182">
                  <c:v>45554</c:v>
                </c:pt>
                <c:pt idx="183">
                  <c:v>45555</c:v>
                </c:pt>
                <c:pt idx="184">
                  <c:v>45558</c:v>
                </c:pt>
                <c:pt idx="185">
                  <c:v>45559</c:v>
                </c:pt>
                <c:pt idx="186">
                  <c:v>45560</c:v>
                </c:pt>
                <c:pt idx="187">
                  <c:v>45561</c:v>
                </c:pt>
                <c:pt idx="188">
                  <c:v>45562</c:v>
                </c:pt>
                <c:pt idx="189">
                  <c:v>45565</c:v>
                </c:pt>
                <c:pt idx="190">
                  <c:v>45566</c:v>
                </c:pt>
                <c:pt idx="191">
                  <c:v>45567</c:v>
                </c:pt>
                <c:pt idx="192">
                  <c:v>45568</c:v>
                </c:pt>
                <c:pt idx="193">
                  <c:v>45569</c:v>
                </c:pt>
                <c:pt idx="194">
                  <c:v>45572</c:v>
                </c:pt>
                <c:pt idx="195">
                  <c:v>45573</c:v>
                </c:pt>
                <c:pt idx="196">
                  <c:v>45574</c:v>
                </c:pt>
                <c:pt idx="197">
                  <c:v>45575</c:v>
                </c:pt>
                <c:pt idx="198">
                  <c:v>45576</c:v>
                </c:pt>
                <c:pt idx="199">
                  <c:v>45579</c:v>
                </c:pt>
                <c:pt idx="200">
                  <c:v>45580</c:v>
                </c:pt>
                <c:pt idx="201">
                  <c:v>45581</c:v>
                </c:pt>
                <c:pt idx="202">
                  <c:v>45582</c:v>
                </c:pt>
                <c:pt idx="203">
                  <c:v>45583</c:v>
                </c:pt>
                <c:pt idx="204">
                  <c:v>45586</c:v>
                </c:pt>
                <c:pt idx="205">
                  <c:v>45587</c:v>
                </c:pt>
                <c:pt idx="206">
                  <c:v>45588</c:v>
                </c:pt>
                <c:pt idx="207">
                  <c:v>45589</c:v>
                </c:pt>
                <c:pt idx="208">
                  <c:v>45590</c:v>
                </c:pt>
                <c:pt idx="209">
                  <c:v>45593</c:v>
                </c:pt>
                <c:pt idx="210">
                  <c:v>45594</c:v>
                </c:pt>
                <c:pt idx="211">
                  <c:v>45595</c:v>
                </c:pt>
                <c:pt idx="212">
                  <c:v>45596</c:v>
                </c:pt>
                <c:pt idx="213">
                  <c:v>45597</c:v>
                </c:pt>
                <c:pt idx="214">
                  <c:v>45600</c:v>
                </c:pt>
                <c:pt idx="215">
                  <c:v>45601</c:v>
                </c:pt>
                <c:pt idx="216">
                  <c:v>45602</c:v>
                </c:pt>
                <c:pt idx="217">
                  <c:v>45603</c:v>
                </c:pt>
                <c:pt idx="218">
                  <c:v>45604</c:v>
                </c:pt>
                <c:pt idx="219">
                  <c:v>45607</c:v>
                </c:pt>
                <c:pt idx="220">
                  <c:v>45608</c:v>
                </c:pt>
                <c:pt idx="221">
                  <c:v>45609</c:v>
                </c:pt>
                <c:pt idx="222">
                  <c:v>45610</c:v>
                </c:pt>
                <c:pt idx="223">
                  <c:v>45614</c:v>
                </c:pt>
                <c:pt idx="224">
                  <c:v>45615</c:v>
                </c:pt>
                <c:pt idx="225">
                  <c:v>45617</c:v>
                </c:pt>
                <c:pt idx="226">
                  <c:v>45618</c:v>
                </c:pt>
                <c:pt idx="227">
                  <c:v>45621</c:v>
                </c:pt>
                <c:pt idx="228">
                  <c:v>45622</c:v>
                </c:pt>
                <c:pt idx="229">
                  <c:v>45623</c:v>
                </c:pt>
                <c:pt idx="230">
                  <c:v>45624</c:v>
                </c:pt>
                <c:pt idx="231">
                  <c:v>45625</c:v>
                </c:pt>
                <c:pt idx="232">
                  <c:v>45628</c:v>
                </c:pt>
                <c:pt idx="233">
                  <c:v>45629</c:v>
                </c:pt>
                <c:pt idx="234">
                  <c:v>45630</c:v>
                </c:pt>
                <c:pt idx="235">
                  <c:v>45631</c:v>
                </c:pt>
                <c:pt idx="236">
                  <c:v>45632</c:v>
                </c:pt>
                <c:pt idx="237">
                  <c:v>45635</c:v>
                </c:pt>
                <c:pt idx="238">
                  <c:v>45636</c:v>
                </c:pt>
                <c:pt idx="239">
                  <c:v>45637</c:v>
                </c:pt>
                <c:pt idx="240">
                  <c:v>45638</c:v>
                </c:pt>
                <c:pt idx="241">
                  <c:v>45639</c:v>
                </c:pt>
                <c:pt idx="242">
                  <c:v>45642</c:v>
                </c:pt>
                <c:pt idx="243">
                  <c:v>45643</c:v>
                </c:pt>
                <c:pt idx="244">
                  <c:v>45644</c:v>
                </c:pt>
                <c:pt idx="245">
                  <c:v>45645</c:v>
                </c:pt>
                <c:pt idx="246">
                  <c:v>45646</c:v>
                </c:pt>
                <c:pt idx="247">
                  <c:v>45649</c:v>
                </c:pt>
                <c:pt idx="248">
                  <c:v>45652</c:v>
                </c:pt>
                <c:pt idx="249">
                  <c:v>45653</c:v>
                </c:pt>
                <c:pt idx="250">
                  <c:v>45656</c:v>
                </c:pt>
                <c:pt idx="251">
                  <c:v>45659</c:v>
                </c:pt>
                <c:pt idx="252">
                  <c:v>45660</c:v>
                </c:pt>
                <c:pt idx="253">
                  <c:v>45663</c:v>
                </c:pt>
                <c:pt idx="254">
                  <c:v>45664</c:v>
                </c:pt>
                <c:pt idx="255">
                  <c:v>45665</c:v>
                </c:pt>
                <c:pt idx="256">
                  <c:v>45666</c:v>
                </c:pt>
                <c:pt idx="257">
                  <c:v>45667</c:v>
                </c:pt>
                <c:pt idx="258">
                  <c:v>45670</c:v>
                </c:pt>
                <c:pt idx="259">
                  <c:v>45671</c:v>
                </c:pt>
                <c:pt idx="260">
                  <c:v>45672</c:v>
                </c:pt>
                <c:pt idx="261">
                  <c:v>45673</c:v>
                </c:pt>
                <c:pt idx="262">
                  <c:v>45674</c:v>
                </c:pt>
                <c:pt idx="263">
                  <c:v>45677</c:v>
                </c:pt>
                <c:pt idx="264">
                  <c:v>45678</c:v>
                </c:pt>
                <c:pt idx="265">
                  <c:v>45679</c:v>
                </c:pt>
                <c:pt idx="266">
                  <c:v>45680</c:v>
                </c:pt>
                <c:pt idx="267">
                  <c:v>45681</c:v>
                </c:pt>
                <c:pt idx="268">
                  <c:v>45684</c:v>
                </c:pt>
                <c:pt idx="269">
                  <c:v>45685</c:v>
                </c:pt>
                <c:pt idx="270">
                  <c:v>45686</c:v>
                </c:pt>
                <c:pt idx="271">
                  <c:v>45687</c:v>
                </c:pt>
                <c:pt idx="272">
                  <c:v>45688</c:v>
                </c:pt>
                <c:pt idx="273">
                  <c:v>45691</c:v>
                </c:pt>
                <c:pt idx="274">
                  <c:v>45692</c:v>
                </c:pt>
                <c:pt idx="275">
                  <c:v>45693</c:v>
                </c:pt>
                <c:pt idx="276">
                  <c:v>45694</c:v>
                </c:pt>
                <c:pt idx="277">
                  <c:v>45695</c:v>
                </c:pt>
                <c:pt idx="278">
                  <c:v>45698</c:v>
                </c:pt>
                <c:pt idx="279">
                  <c:v>45699</c:v>
                </c:pt>
                <c:pt idx="280">
                  <c:v>45700</c:v>
                </c:pt>
                <c:pt idx="281">
                  <c:v>45701</c:v>
                </c:pt>
                <c:pt idx="282">
                  <c:v>45702</c:v>
                </c:pt>
                <c:pt idx="283">
                  <c:v>45705</c:v>
                </c:pt>
                <c:pt idx="284">
                  <c:v>45706</c:v>
                </c:pt>
                <c:pt idx="285">
                  <c:v>45707</c:v>
                </c:pt>
                <c:pt idx="286">
                  <c:v>45708</c:v>
                </c:pt>
                <c:pt idx="287">
                  <c:v>45709</c:v>
                </c:pt>
                <c:pt idx="288">
                  <c:v>45712</c:v>
                </c:pt>
                <c:pt idx="289">
                  <c:v>45713</c:v>
                </c:pt>
                <c:pt idx="290">
                  <c:v>45714</c:v>
                </c:pt>
                <c:pt idx="291">
                  <c:v>45715</c:v>
                </c:pt>
                <c:pt idx="292">
                  <c:v>45716</c:v>
                </c:pt>
                <c:pt idx="293">
                  <c:v>45721</c:v>
                </c:pt>
                <c:pt idx="294">
                  <c:v>45722</c:v>
                </c:pt>
                <c:pt idx="295">
                  <c:v>45723</c:v>
                </c:pt>
                <c:pt idx="296">
                  <c:v>45726</c:v>
                </c:pt>
                <c:pt idx="297">
                  <c:v>45727</c:v>
                </c:pt>
                <c:pt idx="298">
                  <c:v>45728</c:v>
                </c:pt>
                <c:pt idx="299">
                  <c:v>45729</c:v>
                </c:pt>
                <c:pt idx="300">
                  <c:v>45730</c:v>
                </c:pt>
                <c:pt idx="301">
                  <c:v>45733</c:v>
                </c:pt>
                <c:pt idx="302">
                  <c:v>45734</c:v>
                </c:pt>
                <c:pt idx="303">
                  <c:v>45735</c:v>
                </c:pt>
                <c:pt idx="304">
                  <c:v>45736</c:v>
                </c:pt>
                <c:pt idx="305">
                  <c:v>45737</c:v>
                </c:pt>
                <c:pt idx="306">
                  <c:v>45740</c:v>
                </c:pt>
                <c:pt idx="307">
                  <c:v>45741</c:v>
                </c:pt>
                <c:pt idx="308">
                  <c:v>45742</c:v>
                </c:pt>
                <c:pt idx="309">
                  <c:v>45743</c:v>
                </c:pt>
                <c:pt idx="310">
                  <c:v>45744</c:v>
                </c:pt>
                <c:pt idx="311">
                  <c:v>45747</c:v>
                </c:pt>
                <c:pt idx="312">
                  <c:v>45748</c:v>
                </c:pt>
                <c:pt idx="313">
                  <c:v>45749</c:v>
                </c:pt>
                <c:pt idx="314">
                  <c:v>45750</c:v>
                </c:pt>
                <c:pt idx="315">
                  <c:v>45751</c:v>
                </c:pt>
                <c:pt idx="316">
                  <c:v>45754</c:v>
                </c:pt>
                <c:pt idx="317">
                  <c:v>45755</c:v>
                </c:pt>
                <c:pt idx="318">
                  <c:v>45756</c:v>
                </c:pt>
                <c:pt idx="319">
                  <c:v>45757</c:v>
                </c:pt>
                <c:pt idx="320">
                  <c:v>45758</c:v>
                </c:pt>
                <c:pt idx="321">
                  <c:v>45761</c:v>
                </c:pt>
                <c:pt idx="322">
                  <c:v>45762</c:v>
                </c:pt>
                <c:pt idx="323">
                  <c:v>45763</c:v>
                </c:pt>
                <c:pt idx="324">
                  <c:v>45764</c:v>
                </c:pt>
                <c:pt idx="325">
                  <c:v>45769</c:v>
                </c:pt>
                <c:pt idx="326">
                  <c:v>45770</c:v>
                </c:pt>
                <c:pt idx="327">
                  <c:v>45771</c:v>
                </c:pt>
                <c:pt idx="328">
                  <c:v>45772</c:v>
                </c:pt>
                <c:pt idx="329">
                  <c:v>45775</c:v>
                </c:pt>
                <c:pt idx="330">
                  <c:v>45776</c:v>
                </c:pt>
                <c:pt idx="331">
                  <c:v>45777</c:v>
                </c:pt>
                <c:pt idx="332">
                  <c:v>45779</c:v>
                </c:pt>
                <c:pt idx="333">
                  <c:v>45782</c:v>
                </c:pt>
                <c:pt idx="334">
                  <c:v>45783</c:v>
                </c:pt>
                <c:pt idx="335">
                  <c:v>45784</c:v>
                </c:pt>
                <c:pt idx="336">
                  <c:v>45785</c:v>
                </c:pt>
                <c:pt idx="337">
                  <c:v>45786</c:v>
                </c:pt>
                <c:pt idx="338">
                  <c:v>45789</c:v>
                </c:pt>
                <c:pt idx="339">
                  <c:v>45790</c:v>
                </c:pt>
                <c:pt idx="340">
                  <c:v>45791</c:v>
                </c:pt>
                <c:pt idx="341">
                  <c:v>45792</c:v>
                </c:pt>
                <c:pt idx="342">
                  <c:v>45793</c:v>
                </c:pt>
                <c:pt idx="343">
                  <c:v>45796</c:v>
                </c:pt>
                <c:pt idx="344">
                  <c:v>45797</c:v>
                </c:pt>
                <c:pt idx="345">
                  <c:v>45798</c:v>
                </c:pt>
                <c:pt idx="346">
                  <c:v>45799</c:v>
                </c:pt>
                <c:pt idx="347">
                  <c:v>45800</c:v>
                </c:pt>
                <c:pt idx="348">
                  <c:v>45803</c:v>
                </c:pt>
                <c:pt idx="349">
                  <c:v>45804</c:v>
                </c:pt>
                <c:pt idx="350">
                  <c:v>45805</c:v>
                </c:pt>
                <c:pt idx="351">
                  <c:v>45806</c:v>
                </c:pt>
                <c:pt idx="352">
                  <c:v>45807</c:v>
                </c:pt>
                <c:pt idx="353">
                  <c:v>45810</c:v>
                </c:pt>
                <c:pt idx="354">
                  <c:v>45811</c:v>
                </c:pt>
                <c:pt idx="355">
                  <c:v>45812</c:v>
                </c:pt>
                <c:pt idx="356">
                  <c:v>45813</c:v>
                </c:pt>
                <c:pt idx="357">
                  <c:v>45814</c:v>
                </c:pt>
                <c:pt idx="358">
                  <c:v>45817</c:v>
                </c:pt>
                <c:pt idx="359">
                  <c:v>45818</c:v>
                </c:pt>
                <c:pt idx="360">
                  <c:v>45819</c:v>
                </c:pt>
                <c:pt idx="361">
                  <c:v>45820</c:v>
                </c:pt>
                <c:pt idx="362">
                  <c:v>45821</c:v>
                </c:pt>
                <c:pt idx="363">
                  <c:v>45824</c:v>
                </c:pt>
                <c:pt idx="364">
                  <c:v>45825</c:v>
                </c:pt>
                <c:pt idx="365">
                  <c:v>45826</c:v>
                </c:pt>
                <c:pt idx="366">
                  <c:v>45828</c:v>
                </c:pt>
                <c:pt idx="367">
                  <c:v>45831</c:v>
                </c:pt>
                <c:pt idx="368">
                  <c:v>45832</c:v>
                </c:pt>
                <c:pt idx="369">
                  <c:v>45833</c:v>
                </c:pt>
                <c:pt idx="370">
                  <c:v>45834</c:v>
                </c:pt>
                <c:pt idx="371">
                  <c:v>45835</c:v>
                </c:pt>
                <c:pt idx="372">
                  <c:v>45838</c:v>
                </c:pt>
                <c:pt idx="373">
                  <c:v>45839</c:v>
                </c:pt>
                <c:pt idx="374">
                  <c:v>45840</c:v>
                </c:pt>
                <c:pt idx="375">
                  <c:v>45841</c:v>
                </c:pt>
                <c:pt idx="376">
                  <c:v>45842</c:v>
                </c:pt>
                <c:pt idx="377">
                  <c:v>45845</c:v>
                </c:pt>
                <c:pt idx="378">
                  <c:v>45846</c:v>
                </c:pt>
                <c:pt idx="379">
                  <c:v>45847</c:v>
                </c:pt>
                <c:pt idx="380">
                  <c:v>45848</c:v>
                </c:pt>
                <c:pt idx="381">
                  <c:v>45849</c:v>
                </c:pt>
                <c:pt idx="382">
                  <c:v>45852</c:v>
                </c:pt>
                <c:pt idx="383">
                  <c:v>45853</c:v>
                </c:pt>
                <c:pt idx="384">
                  <c:v>45854</c:v>
                </c:pt>
                <c:pt idx="385">
                  <c:v>45855</c:v>
                </c:pt>
                <c:pt idx="386">
                  <c:v>45856</c:v>
                </c:pt>
                <c:pt idx="387">
                  <c:v>45859</c:v>
                </c:pt>
                <c:pt idx="388">
                  <c:v>45860</c:v>
                </c:pt>
                <c:pt idx="389">
                  <c:v>45861</c:v>
                </c:pt>
                <c:pt idx="390">
                  <c:v>45862</c:v>
                </c:pt>
                <c:pt idx="391">
                  <c:v>45863</c:v>
                </c:pt>
                <c:pt idx="392">
                  <c:v>45866</c:v>
                </c:pt>
                <c:pt idx="393">
                  <c:v>45867</c:v>
                </c:pt>
                <c:pt idx="394">
                  <c:v>45868</c:v>
                </c:pt>
                <c:pt idx="395">
                  <c:v>45869</c:v>
                </c:pt>
                <c:pt idx="396">
                  <c:v>45870</c:v>
                </c:pt>
                <c:pt idx="397">
                  <c:v>45873</c:v>
                </c:pt>
                <c:pt idx="398">
                  <c:v>45874</c:v>
                </c:pt>
                <c:pt idx="399">
                  <c:v>45875</c:v>
                </c:pt>
                <c:pt idx="400">
                  <c:v>45876</c:v>
                </c:pt>
                <c:pt idx="401">
                  <c:v>45877</c:v>
                </c:pt>
                <c:pt idx="402">
                  <c:v>45880</c:v>
                </c:pt>
                <c:pt idx="403">
                  <c:v>45881</c:v>
                </c:pt>
                <c:pt idx="404">
                  <c:v>45882</c:v>
                </c:pt>
                <c:pt idx="405">
                  <c:v>45883</c:v>
                </c:pt>
                <c:pt idx="406">
                  <c:v>45884</c:v>
                </c:pt>
                <c:pt idx="407">
                  <c:v>45887</c:v>
                </c:pt>
                <c:pt idx="408">
                  <c:v>45888</c:v>
                </c:pt>
                <c:pt idx="409">
                  <c:v>45889</c:v>
                </c:pt>
                <c:pt idx="410">
                  <c:v>45890</c:v>
                </c:pt>
                <c:pt idx="411">
                  <c:v>45891</c:v>
                </c:pt>
                <c:pt idx="412">
                  <c:v>45894</c:v>
                </c:pt>
                <c:pt idx="413">
                  <c:v>45895</c:v>
                </c:pt>
                <c:pt idx="414">
                  <c:v>45896</c:v>
                </c:pt>
                <c:pt idx="415">
                  <c:v>45897</c:v>
                </c:pt>
                <c:pt idx="416">
                  <c:v>45898</c:v>
                </c:pt>
                <c:pt idx="417">
                  <c:v>45901</c:v>
                </c:pt>
                <c:pt idx="418">
                  <c:v>45902</c:v>
                </c:pt>
                <c:pt idx="419">
                  <c:v>45903</c:v>
                </c:pt>
                <c:pt idx="420">
                  <c:v>45904</c:v>
                </c:pt>
                <c:pt idx="421">
                  <c:v>45905</c:v>
                </c:pt>
                <c:pt idx="422">
                  <c:v>45908</c:v>
                </c:pt>
                <c:pt idx="423">
                  <c:v>45909</c:v>
                </c:pt>
                <c:pt idx="424">
                  <c:v>45910</c:v>
                </c:pt>
                <c:pt idx="425">
                  <c:v>45911</c:v>
                </c:pt>
                <c:pt idx="426">
                  <c:v>45912</c:v>
                </c:pt>
                <c:pt idx="427">
                  <c:v>45915</c:v>
                </c:pt>
                <c:pt idx="428">
                  <c:v>45916</c:v>
                </c:pt>
                <c:pt idx="429">
                  <c:v>45917</c:v>
                </c:pt>
                <c:pt idx="430">
                  <c:v>45918</c:v>
                </c:pt>
                <c:pt idx="431">
                  <c:v>45919</c:v>
                </c:pt>
                <c:pt idx="432">
                  <c:v>45922</c:v>
                </c:pt>
                <c:pt idx="433">
                  <c:v>45923</c:v>
                </c:pt>
                <c:pt idx="434">
                  <c:v>45924</c:v>
                </c:pt>
                <c:pt idx="435">
                  <c:v>45925</c:v>
                </c:pt>
                <c:pt idx="436">
                  <c:v>45926</c:v>
                </c:pt>
                <c:pt idx="437">
                  <c:v>45929</c:v>
                </c:pt>
                <c:pt idx="438">
                  <c:v>45930</c:v>
                </c:pt>
                <c:pt idx="439">
                  <c:v>45931</c:v>
                </c:pt>
                <c:pt idx="440">
                  <c:v>45932</c:v>
                </c:pt>
                <c:pt idx="441">
                  <c:v>45933</c:v>
                </c:pt>
                <c:pt idx="442">
                  <c:v>45936</c:v>
                </c:pt>
                <c:pt idx="443">
                  <c:v>45937</c:v>
                </c:pt>
                <c:pt idx="444">
                  <c:v>45938</c:v>
                </c:pt>
                <c:pt idx="445">
                  <c:v>45939</c:v>
                </c:pt>
                <c:pt idx="446">
                  <c:v>45940</c:v>
                </c:pt>
                <c:pt idx="447">
                  <c:v>45943</c:v>
                </c:pt>
                <c:pt idx="448">
                  <c:v>45944</c:v>
                </c:pt>
                <c:pt idx="449">
                  <c:v>45945</c:v>
                </c:pt>
                <c:pt idx="450">
                  <c:v>45946</c:v>
                </c:pt>
                <c:pt idx="451">
                  <c:v>45947</c:v>
                </c:pt>
                <c:pt idx="452">
                  <c:v>45950</c:v>
                </c:pt>
                <c:pt idx="453">
                  <c:v>45951</c:v>
                </c:pt>
                <c:pt idx="454">
                  <c:v>45952</c:v>
                </c:pt>
                <c:pt idx="455">
                  <c:v>45953</c:v>
                </c:pt>
                <c:pt idx="456">
                  <c:v>45954</c:v>
                </c:pt>
                <c:pt idx="457">
                  <c:v>45957</c:v>
                </c:pt>
                <c:pt idx="458">
                  <c:v>45958</c:v>
                </c:pt>
                <c:pt idx="459">
                  <c:v>45959</c:v>
                </c:pt>
                <c:pt idx="460">
                  <c:v>45960</c:v>
                </c:pt>
                <c:pt idx="461">
                  <c:v>45961</c:v>
                </c:pt>
                <c:pt idx="462">
                  <c:v>45964</c:v>
                </c:pt>
                <c:pt idx="463">
                  <c:v>45965</c:v>
                </c:pt>
                <c:pt idx="464">
                  <c:v>45966</c:v>
                </c:pt>
                <c:pt idx="465">
                  <c:v>45967</c:v>
                </c:pt>
                <c:pt idx="466">
                  <c:v>45968</c:v>
                </c:pt>
                <c:pt idx="467">
                  <c:v>45971</c:v>
                </c:pt>
                <c:pt idx="468">
                  <c:v>45972</c:v>
                </c:pt>
                <c:pt idx="469">
                  <c:v>45973</c:v>
                </c:pt>
                <c:pt idx="470">
                  <c:v>45974</c:v>
                </c:pt>
                <c:pt idx="471">
                  <c:v>45975</c:v>
                </c:pt>
                <c:pt idx="472">
                  <c:v>45978</c:v>
                </c:pt>
                <c:pt idx="473">
                  <c:v>45979</c:v>
                </c:pt>
                <c:pt idx="474">
                  <c:v>45980</c:v>
                </c:pt>
                <c:pt idx="475">
                  <c:v>45982</c:v>
                </c:pt>
                <c:pt idx="476">
                  <c:v>45985</c:v>
                </c:pt>
                <c:pt idx="477">
                  <c:v>45986</c:v>
                </c:pt>
                <c:pt idx="478">
                  <c:v>45987</c:v>
                </c:pt>
                <c:pt idx="479">
                  <c:v>45988</c:v>
                </c:pt>
                <c:pt idx="480">
                  <c:v>45989</c:v>
                </c:pt>
                <c:pt idx="481">
                  <c:v>45992</c:v>
                </c:pt>
                <c:pt idx="482">
                  <c:v>45993</c:v>
                </c:pt>
                <c:pt idx="483">
                  <c:v>45994</c:v>
                </c:pt>
                <c:pt idx="484">
                  <c:v>45995</c:v>
                </c:pt>
                <c:pt idx="485">
                  <c:v>45996</c:v>
                </c:pt>
                <c:pt idx="486">
                  <c:v>45999</c:v>
                </c:pt>
                <c:pt idx="487">
                  <c:v>46000</c:v>
                </c:pt>
                <c:pt idx="488">
                  <c:v>46001</c:v>
                </c:pt>
                <c:pt idx="489">
                  <c:v>46002</c:v>
                </c:pt>
                <c:pt idx="490">
                  <c:v>46003</c:v>
                </c:pt>
                <c:pt idx="491">
                  <c:v>46006</c:v>
                </c:pt>
                <c:pt idx="492">
                  <c:v>46007</c:v>
                </c:pt>
                <c:pt idx="493">
                  <c:v>46008</c:v>
                </c:pt>
                <c:pt idx="494">
                  <c:v>46009</c:v>
                </c:pt>
                <c:pt idx="495">
                  <c:v>46010</c:v>
                </c:pt>
                <c:pt idx="496">
                  <c:v>46013</c:v>
                </c:pt>
                <c:pt idx="497">
                  <c:v>46014</c:v>
                </c:pt>
                <c:pt idx="498">
                  <c:v>46017</c:v>
                </c:pt>
                <c:pt idx="499">
                  <c:v>46020</c:v>
                </c:pt>
                <c:pt idx="500">
                  <c:v>46021</c:v>
                </c:pt>
                <c:pt idx="501">
                  <c:v>46024</c:v>
                </c:pt>
                <c:pt idx="502">
                  <c:v>46027</c:v>
                </c:pt>
                <c:pt idx="503">
                  <c:v>46028</c:v>
                </c:pt>
                <c:pt idx="504">
                  <c:v>46029</c:v>
                </c:pt>
                <c:pt idx="505">
                  <c:v>46030</c:v>
                </c:pt>
                <c:pt idx="506">
                  <c:v>46031</c:v>
                </c:pt>
                <c:pt idx="507">
                  <c:v>46034</c:v>
                </c:pt>
                <c:pt idx="508">
                  <c:v>46035</c:v>
                </c:pt>
                <c:pt idx="509">
                  <c:v>46036</c:v>
                </c:pt>
                <c:pt idx="510">
                  <c:v>46037</c:v>
                </c:pt>
                <c:pt idx="511">
                  <c:v>46038</c:v>
                </c:pt>
                <c:pt idx="512">
                  <c:v>46041</c:v>
                </c:pt>
                <c:pt idx="513">
                  <c:v>46042</c:v>
                </c:pt>
                <c:pt idx="514">
                  <c:v>46043</c:v>
                </c:pt>
                <c:pt idx="515">
                  <c:v>46044</c:v>
                </c:pt>
                <c:pt idx="516">
                  <c:v>46045</c:v>
                </c:pt>
                <c:pt idx="517">
                  <c:v>46048</c:v>
                </c:pt>
                <c:pt idx="518">
                  <c:v>46049</c:v>
                </c:pt>
                <c:pt idx="519">
                  <c:v>46050</c:v>
                </c:pt>
                <c:pt idx="520">
                  <c:v>46051</c:v>
                </c:pt>
                <c:pt idx="521">
                  <c:v>46052</c:v>
                </c:pt>
                <c:pt idx="522">
                  <c:v>46055</c:v>
                </c:pt>
                <c:pt idx="523">
                  <c:v>46056</c:v>
                </c:pt>
                <c:pt idx="524">
                  <c:v>46057</c:v>
                </c:pt>
                <c:pt idx="525">
                  <c:v>46058</c:v>
                </c:pt>
                <c:pt idx="526">
                  <c:v>46059</c:v>
                </c:pt>
                <c:pt idx="527">
                  <c:v>46062</c:v>
                </c:pt>
                <c:pt idx="528">
                  <c:v>46063</c:v>
                </c:pt>
                <c:pt idx="529">
                  <c:v>46064</c:v>
                </c:pt>
                <c:pt idx="530">
                  <c:v>46065</c:v>
                </c:pt>
                <c:pt idx="531">
                  <c:v>46066</c:v>
                </c:pt>
                <c:pt idx="532">
                  <c:v>46071</c:v>
                </c:pt>
                <c:pt idx="533">
                  <c:v>46072</c:v>
                </c:pt>
                <c:pt idx="534">
                  <c:v>46073</c:v>
                </c:pt>
                <c:pt idx="535">
                  <c:v>46076</c:v>
                </c:pt>
                <c:pt idx="536">
                  <c:v>46077</c:v>
                </c:pt>
                <c:pt idx="537">
                  <c:v>46078</c:v>
                </c:pt>
                <c:pt idx="538">
                  <c:v>46079</c:v>
                </c:pt>
                <c:pt idx="539">
                  <c:v>46080</c:v>
                </c:pt>
                <c:pt idx="540">
                  <c:v>46083</c:v>
                </c:pt>
                <c:pt idx="541">
                  <c:v>46084</c:v>
                </c:pt>
                <c:pt idx="542">
                  <c:v>46085</c:v>
                </c:pt>
                <c:pt idx="543">
                  <c:v>46086</c:v>
                </c:pt>
                <c:pt idx="544">
                  <c:v>46087</c:v>
                </c:pt>
                <c:pt idx="545">
                  <c:v>46090</c:v>
                </c:pt>
                <c:pt idx="546">
                  <c:v>46091</c:v>
                </c:pt>
                <c:pt idx="547">
                  <c:v>46092</c:v>
                </c:pt>
                <c:pt idx="548">
                  <c:v>46093</c:v>
                </c:pt>
                <c:pt idx="549">
                  <c:v>46094</c:v>
                </c:pt>
                <c:pt idx="550">
                  <c:v>46097</c:v>
                </c:pt>
                <c:pt idx="551">
                  <c:v>46098</c:v>
                </c:pt>
                <c:pt idx="552">
                  <c:v>46099</c:v>
                </c:pt>
                <c:pt idx="553">
                  <c:v>46100</c:v>
                </c:pt>
                <c:pt idx="554">
                  <c:v>46101</c:v>
                </c:pt>
                <c:pt idx="555">
                  <c:v>46104</c:v>
                </c:pt>
                <c:pt idx="556">
                  <c:v>46105</c:v>
                </c:pt>
                <c:pt idx="557">
                  <c:v>46106</c:v>
                </c:pt>
                <c:pt idx="558">
                  <c:v>46107</c:v>
                </c:pt>
                <c:pt idx="559">
                  <c:v>46108</c:v>
                </c:pt>
                <c:pt idx="560">
                  <c:v>46111</c:v>
                </c:pt>
                <c:pt idx="561">
                  <c:v>46112</c:v>
                </c:pt>
              </c:numCache>
            </c:numRef>
          </c:cat>
          <c:val>
            <c:numRef>
              <c:f>'Quantum Axis'!$G$3:$G$1000</c:f>
              <c:numCache>
                <c:formatCode>0.00%</c:formatCode>
                <c:ptCount val="998"/>
                <c:pt idx="0">
                  <c:v>0</c:v>
                </c:pt>
                <c:pt idx="1">
                  <c:v>-2.1060021087941916E-3</c:v>
                </c:pt>
                <c:pt idx="2">
                  <c:v>-1.965601965558017E-2</c:v>
                </c:pt>
                <c:pt idx="3">
                  <c:v>0</c:v>
                </c:pt>
                <c:pt idx="4">
                  <c:v>-5.2650052645325518E-3</c:v>
                </c:pt>
                <c:pt idx="5">
                  <c:v>-1.0179010178427705E-2</c:v>
                </c:pt>
                <c:pt idx="6">
                  <c:v>-6.6690066720515029E-3</c:v>
                </c:pt>
                <c:pt idx="7">
                  <c:v>-8.0730080746019839E-3</c:v>
                </c:pt>
                <c:pt idx="8">
                  <c:v>-6.3180063164455236E-3</c:v>
                </c:pt>
                <c:pt idx="9">
                  <c:v>-1.0530010519129718E-3</c:v>
                </c:pt>
                <c:pt idx="10">
                  <c:v>-1.4742014741685017E-2</c:v>
                </c:pt>
                <c:pt idx="11">
                  <c:v>-1.8252018253029689E-2</c:v>
                </c:pt>
                <c:pt idx="12">
                  <c:v>-2.3868023868199972E-2</c:v>
                </c:pt>
                <c:pt idx="13">
                  <c:v>-1.719901720111694E-2</c:v>
                </c:pt>
                <c:pt idx="14">
                  <c:v>-2.7378027379544645E-2</c:v>
                </c:pt>
                <c:pt idx="15">
                  <c:v>-2.4219024218837704E-2</c:v>
                </c:pt>
                <c:pt idx="16">
                  <c:v>-2.4570024569475213E-2</c:v>
                </c:pt>
                <c:pt idx="17">
                  <c:v>-2.7729027730182154E-2</c:v>
                </c:pt>
                <c:pt idx="18">
                  <c:v>-1.6497016499841699E-2</c:v>
                </c:pt>
                <c:pt idx="19">
                  <c:v>-1.895401895430493E-2</c:v>
                </c:pt>
                <c:pt idx="20">
                  <c:v>-2.7027027028906914E-2</c:v>
                </c:pt>
                <c:pt idx="21">
                  <c:v>-2.1060021063099121E-2</c:v>
                </c:pt>
                <c:pt idx="22">
                  <c:v>-1.5171773835988112E-2</c:v>
                </c:pt>
                <c:pt idx="23">
                  <c:v>-1.83327774162938E-2</c:v>
                </c:pt>
                <c:pt idx="24">
                  <c:v>-6.3912083395548658E-3</c:v>
                </c:pt>
                <c:pt idx="25">
                  <c:v>3.8214064382126933E-2</c:v>
                </c:pt>
                <c:pt idx="26">
                  <c:v>2.8028608406661881E-2</c:v>
                </c:pt>
                <c:pt idx="27">
                  <c:v>1.8194375048470546E-2</c:v>
                </c:pt>
                <c:pt idx="28">
                  <c:v>3.0487166747451777E-2</c:v>
                </c:pt>
                <c:pt idx="29">
                  <c:v>2.6974940549872262E-2</c:v>
                </c:pt>
                <c:pt idx="30">
                  <c:v>3.7862841764853217E-2</c:v>
                </c:pt>
                <c:pt idx="31">
                  <c:v>4.4184848920496345E-2</c:v>
                </c:pt>
                <c:pt idx="32">
                  <c:v>5.1911746560139971E-2</c:v>
                </c:pt>
                <c:pt idx="33">
                  <c:v>8.31705597310195E-2</c:v>
                </c:pt>
                <c:pt idx="34">
                  <c:v>8.1063224012471569E-2</c:v>
                </c:pt>
                <c:pt idx="35">
                  <c:v>8.1250054979300268E-2</c:v>
                </c:pt>
                <c:pt idx="36">
                  <c:v>8.0885506747827796E-2</c:v>
                </c:pt>
                <c:pt idx="37">
                  <c:v>7.9791862053410822E-2</c:v>
                </c:pt>
                <c:pt idx="38">
                  <c:v>9.3644694854329247E-2</c:v>
                </c:pt>
                <c:pt idx="39">
                  <c:v>9.9112918326414778E-2</c:v>
                </c:pt>
                <c:pt idx="40">
                  <c:v>6.8490866872798817E-2</c:v>
                </c:pt>
                <c:pt idx="41">
                  <c:v>7.5700504196722918E-2</c:v>
                </c:pt>
                <c:pt idx="42">
                  <c:v>6.8405146417726881E-2</c:v>
                </c:pt>
                <c:pt idx="43">
                  <c:v>6.6946074863915017E-2</c:v>
                </c:pt>
                <c:pt idx="44">
                  <c:v>8.0077718863126757E-2</c:v>
                </c:pt>
                <c:pt idx="45">
                  <c:v>7.0593753750928689E-2</c:v>
                </c:pt>
                <c:pt idx="46">
                  <c:v>7.7889111529924948E-2</c:v>
                </c:pt>
                <c:pt idx="47">
                  <c:v>7.5700504196722918E-2</c:v>
                </c:pt>
                <c:pt idx="48">
                  <c:v>7.7524343640229754E-2</c:v>
                </c:pt>
                <c:pt idx="49">
                  <c:v>8.591400508334246E-2</c:v>
                </c:pt>
                <c:pt idx="50">
                  <c:v>8.8467380306239685E-2</c:v>
                </c:pt>
                <c:pt idx="51">
                  <c:v>8.1172022527243426E-2</c:v>
                </c:pt>
                <c:pt idx="52">
                  <c:v>8.4090165639835623E-2</c:v>
                </c:pt>
                <c:pt idx="53">
                  <c:v>8.4090165639835623E-2</c:v>
                </c:pt>
                <c:pt idx="54">
                  <c:v>8.9196916080661159E-2</c:v>
                </c:pt>
                <c:pt idx="55">
                  <c:v>8.2266326196328787E-2</c:v>
                </c:pt>
                <c:pt idx="56">
                  <c:v>6.9828512413415256E-2</c:v>
                </c:pt>
                <c:pt idx="57">
                  <c:v>6.909298232602934E-2</c:v>
                </c:pt>
                <c:pt idx="58">
                  <c:v>8.8952294690418876E-2</c:v>
                </c:pt>
                <c:pt idx="59">
                  <c:v>9.7043125656632867E-2</c:v>
                </c:pt>
                <c:pt idx="60">
                  <c:v>0.1010885411347715</c:v>
                </c:pt>
                <c:pt idx="61">
                  <c:v>6.6411759841796369E-2</c:v>
                </c:pt>
                <c:pt idx="62">
                  <c:v>6.4571849972978157E-2</c:v>
                </c:pt>
                <c:pt idx="63">
                  <c:v>5.9788084315044676E-2</c:v>
                </c:pt>
                <c:pt idx="64">
                  <c:v>4.8380643130359502E-2</c:v>
                </c:pt>
                <c:pt idx="65">
                  <c:v>4.9484589050656558E-2</c:v>
                </c:pt>
                <c:pt idx="66">
                  <c:v>5.9788084315044676E-2</c:v>
                </c:pt>
                <c:pt idx="67">
                  <c:v>6.8619651687359173E-2</c:v>
                </c:pt>
                <c:pt idx="68">
                  <c:v>4.6908715233317633E-2</c:v>
                </c:pt>
                <c:pt idx="69">
                  <c:v>4.3228895500649456E-2</c:v>
                </c:pt>
                <c:pt idx="70">
                  <c:v>3.7709165894195262E-2</c:v>
                </c:pt>
                <c:pt idx="71">
                  <c:v>2.1885941023352729E-2</c:v>
                </c:pt>
                <c:pt idx="72">
                  <c:v>1.1214463782220241E-2</c:v>
                </c:pt>
                <c:pt idx="73">
                  <c:v>1.1950427730740953E-2</c:v>
                </c:pt>
                <c:pt idx="74">
                  <c:v>1.3422355627783045E-2</c:v>
                </c:pt>
                <c:pt idx="75">
                  <c:v>9.3745539183704985E-3</c:v>
                </c:pt>
                <c:pt idx="76">
                  <c:v>9.0065719416256851E-3</c:v>
                </c:pt>
                <c:pt idx="77">
                  <c:v>2.2621904971873663E-2</c:v>
                </c:pt>
                <c:pt idx="78">
                  <c:v>2.0781995103055451E-2</c:v>
                </c:pt>
                <c:pt idx="79">
                  <c:v>1.5262265496601035E-2</c:v>
                </c:pt>
                <c:pt idx="80">
                  <c:v>3.2557418259516968E-2</c:v>
                </c:pt>
                <c:pt idx="81">
                  <c:v>2.2989886943650006E-2</c:v>
                </c:pt>
                <c:pt idx="82">
                  <c:v>5.3267522039892601E-3</c:v>
                </c:pt>
                <c:pt idx="83">
                  <c:v>2.0705454698269676E-2</c:v>
                </c:pt>
                <c:pt idx="84">
                  <c:v>3.0647390948153497E-2</c:v>
                </c:pt>
                <c:pt idx="85">
                  <c:v>3.3224929971668926E-2</c:v>
                </c:pt>
                <c:pt idx="86">
                  <c:v>5.3845242189602294E-2</c:v>
                </c:pt>
                <c:pt idx="87">
                  <c:v>6.0473199687868906E-2</c:v>
                </c:pt>
                <c:pt idx="88">
                  <c:v>2.6965192337453425E-2</c:v>
                </c:pt>
                <c:pt idx="89">
                  <c:v>3.8748227887719144E-2</c:v>
                </c:pt>
                <c:pt idx="90">
                  <c:v>4.6480844968201929E-2</c:v>
                </c:pt>
                <c:pt idx="91">
                  <c:v>6.2682518852301472E-2</c:v>
                </c:pt>
                <c:pt idx="92">
                  <c:v>5.7159220941219724E-2</c:v>
                </c:pt>
                <c:pt idx="93">
                  <c:v>5.4213462048684935E-2</c:v>
                </c:pt>
                <c:pt idx="94">
                  <c:v>5.6422781218085971E-2</c:v>
                </c:pt>
                <c:pt idx="95">
                  <c:v>5.0899483302035753E-2</c:v>
                </c:pt>
                <c:pt idx="96">
                  <c:v>4.5007965526902893E-2</c:v>
                </c:pt>
                <c:pt idx="97">
                  <c:v>2.9174511501885991E-2</c:v>
                </c:pt>
                <c:pt idx="98">
                  <c:v>1.9232575256970641E-2</c:v>
                </c:pt>
                <c:pt idx="99">
                  <c:v>1.0395298594271241E-2</c:v>
                </c:pt>
                <c:pt idx="100">
                  <c:v>9.6588588711374879E-3</c:v>
                </c:pt>
                <c:pt idx="101">
                  <c:v>7.0813198426538104E-3</c:v>
                </c:pt>
                <c:pt idx="102">
                  <c:v>1.9262417906547036E-3</c:v>
                </c:pt>
                <c:pt idx="103">
                  <c:v>-7.6474745951782275E-3</c:v>
                </c:pt>
                <c:pt idx="104">
                  <c:v>1.8459275084512505E-3</c:v>
                </c:pt>
                <c:pt idx="105">
                  <c:v>8.846689780937167E-3</c:v>
                </c:pt>
                <c:pt idx="106">
                  <c:v>3.6882333664938205E-3</c:v>
                </c:pt>
                <c:pt idx="107">
                  <c:v>1.9900524949066467E-2</c:v>
                </c:pt>
                <c:pt idx="108">
                  <c:v>6.2674615737157158E-3</c:v>
                </c:pt>
                <c:pt idx="109">
                  <c:v>3.6216454402104858E-6</c:v>
                </c:pt>
                <c:pt idx="110">
                  <c:v>1.0320534469358655E-2</c:v>
                </c:pt>
                <c:pt idx="111">
                  <c:v>7.3728450925159006E-3</c:v>
                </c:pt>
                <c:pt idx="112">
                  <c:v>3.7208282002976212E-4</c:v>
                </c:pt>
                <c:pt idx="113">
                  <c:v>3.6216454402104858E-6</c:v>
                </c:pt>
                <c:pt idx="114">
                  <c:v>2.2111291986667059E-2</c:v>
                </c:pt>
                <c:pt idx="115">
                  <c:v>2.0268986123656019E-2</c:v>
                </c:pt>
                <c:pt idx="116">
                  <c:v>2.4690520188920262E-2</c:v>
                </c:pt>
                <c:pt idx="117">
                  <c:v>2.3953597844709629E-2</c:v>
                </c:pt>
                <c:pt idx="118">
                  <c:v>4.481266928463068E-2</c:v>
                </c:pt>
                <c:pt idx="119">
                  <c:v>5.038996111558558E-2</c:v>
                </c:pt>
                <c:pt idx="120">
                  <c:v>4.7787224927475336E-2</c:v>
                </c:pt>
                <c:pt idx="121">
                  <c:v>3.9607196913378884E-2</c:v>
                </c:pt>
                <c:pt idx="122">
                  <c:v>4.4440849829896267E-2</c:v>
                </c:pt>
                <c:pt idx="123">
                  <c:v>4.4440849829896267E-2</c:v>
                </c:pt>
                <c:pt idx="124">
                  <c:v>3.6912352717789476E-2</c:v>
                </c:pt>
                <c:pt idx="125">
                  <c:v>4.286520439880448E-2</c:v>
                </c:pt>
                <c:pt idx="126">
                  <c:v>5.3654748076233494E-2</c:v>
                </c:pt>
                <c:pt idx="127">
                  <c:v>6.0351706223585655E-2</c:v>
                </c:pt>
                <c:pt idx="128">
                  <c:v>5.2166535158463923E-2</c:v>
                </c:pt>
                <c:pt idx="129">
                  <c:v>5.5142960998971313E-2</c:v>
                </c:pt>
                <c:pt idx="130">
                  <c:v>6.2211972374524027E-2</c:v>
                </c:pt>
                <c:pt idx="131">
                  <c:v>6.3700185292293598E-2</c:v>
                </c:pt>
                <c:pt idx="132">
                  <c:v>7.2257409590584132E-2</c:v>
                </c:pt>
                <c:pt idx="133">
                  <c:v>6.704866436596979E-2</c:v>
                </c:pt>
                <c:pt idx="134">
                  <c:v>6.890893051690794E-2</c:v>
                </c:pt>
                <c:pt idx="135">
                  <c:v>7.4861782202891414E-2</c:v>
                </c:pt>
                <c:pt idx="136">
                  <c:v>9.011596464356586E-2</c:v>
                </c:pt>
                <c:pt idx="137">
                  <c:v>8.2674900039812815E-2</c:v>
                </c:pt>
                <c:pt idx="138">
                  <c:v>9.2348284022704341E-2</c:v>
                </c:pt>
                <c:pt idx="139">
                  <c:v>9.1604177561335209E-2</c:v>
                </c:pt>
                <c:pt idx="140">
                  <c:v>8.7883645259458909E-2</c:v>
                </c:pt>
                <c:pt idx="141">
                  <c:v>9.011596464356586E-2</c:v>
                </c:pt>
                <c:pt idx="142">
                  <c:v>8.3791059729382056E-2</c:v>
                </c:pt>
                <c:pt idx="143">
                  <c:v>9.1232124333134879E-2</c:v>
                </c:pt>
                <c:pt idx="144">
                  <c:v>9.9045242170056502E-2</c:v>
                </c:pt>
                <c:pt idx="145">
                  <c:v>9.6068816324580641E-2</c:v>
                </c:pt>
                <c:pt idx="146">
                  <c:v>8.3419006496213255E-2</c:v>
                </c:pt>
                <c:pt idx="147">
                  <c:v>6.5089856175701843E-2</c:v>
                </c:pt>
                <c:pt idx="148">
                  <c:v>5.6899720966906653E-2</c:v>
                </c:pt>
                <c:pt idx="149">
                  <c:v>5.1687816739966363E-2</c:v>
                </c:pt>
                <c:pt idx="150">
                  <c:v>7.5885943497967068E-2</c:v>
                </c:pt>
                <c:pt idx="151">
                  <c:v>8.1470126598260251E-2</c:v>
                </c:pt>
                <c:pt idx="152">
                  <c:v>8.2959242091671825E-2</c:v>
                </c:pt>
                <c:pt idx="153">
                  <c:v>0.10343458011614381</c:v>
                </c:pt>
                <c:pt idx="154">
                  <c:v>0.11013559983152721</c:v>
                </c:pt>
                <c:pt idx="155">
                  <c:v>0.13842879419640974</c:v>
                </c:pt>
                <c:pt idx="156">
                  <c:v>0.16560515193626513</c:v>
                </c:pt>
                <c:pt idx="157">
                  <c:v>0.18421909559397265</c:v>
                </c:pt>
                <c:pt idx="158">
                  <c:v>0.17826263362529482</c:v>
                </c:pt>
                <c:pt idx="159">
                  <c:v>0.19017555756761872</c:v>
                </c:pt>
                <c:pt idx="160">
                  <c:v>0.20208848150994263</c:v>
                </c:pt>
                <c:pt idx="161">
                  <c:v>0.19613201953629655</c:v>
                </c:pt>
                <c:pt idx="162">
                  <c:v>0.18310225897391397</c:v>
                </c:pt>
                <c:pt idx="163">
                  <c:v>0.17677351813188324</c:v>
                </c:pt>
                <c:pt idx="164">
                  <c:v>0.17602896038517768</c:v>
                </c:pt>
                <c:pt idx="165">
                  <c:v>0.17342300827170742</c:v>
                </c:pt>
                <c:pt idx="166">
                  <c:v>0.20097164488988417</c:v>
                </c:pt>
                <c:pt idx="167">
                  <c:v>0.19799341390306102</c:v>
                </c:pt>
                <c:pt idx="168">
                  <c:v>0.18421909559397265</c:v>
                </c:pt>
                <c:pt idx="169">
                  <c:v>0.17966173489712234</c:v>
                </c:pt>
                <c:pt idx="170">
                  <c:v>0.19903098346674697</c:v>
                </c:pt>
                <c:pt idx="171">
                  <c:v>0.20834312219994588</c:v>
                </c:pt>
                <c:pt idx="172">
                  <c:v>0.21616531873662792</c:v>
                </c:pt>
                <c:pt idx="173">
                  <c:v>0.20573572335604129</c:v>
                </c:pt>
                <c:pt idx="174">
                  <c:v>0.20834312219994588</c:v>
                </c:pt>
                <c:pt idx="175">
                  <c:v>0.21057803549968979</c:v>
                </c:pt>
                <c:pt idx="176">
                  <c:v>0.20797063665081672</c:v>
                </c:pt>
                <c:pt idx="177">
                  <c:v>0.20424578115952441</c:v>
                </c:pt>
                <c:pt idx="178">
                  <c:v>0.20461826670865357</c:v>
                </c:pt>
                <c:pt idx="179">
                  <c:v>0.20722566555255839</c:v>
                </c:pt>
                <c:pt idx="180">
                  <c:v>0.19567861352458404</c:v>
                </c:pt>
                <c:pt idx="181">
                  <c:v>0.19158127247919432</c:v>
                </c:pt>
                <c:pt idx="182">
                  <c:v>0.18301410484425373</c:v>
                </c:pt>
                <c:pt idx="183">
                  <c:v>0.17448462627954808</c:v>
                </c:pt>
                <c:pt idx="184">
                  <c:v>0.17260605202241264</c:v>
                </c:pt>
                <c:pt idx="185">
                  <c:v>0.16922461835758118</c:v>
                </c:pt>
                <c:pt idx="186">
                  <c:v>0.1808717787597709</c:v>
                </c:pt>
                <c:pt idx="187">
                  <c:v>0.19740323223448741</c:v>
                </c:pt>
                <c:pt idx="188">
                  <c:v>0.19890609163721473</c:v>
                </c:pt>
                <c:pt idx="189">
                  <c:v>0.1808717787597709</c:v>
                </c:pt>
                <c:pt idx="190">
                  <c:v>0.16123528630830708</c:v>
                </c:pt>
                <c:pt idx="191">
                  <c:v>0.16875380548378049</c:v>
                </c:pt>
                <c:pt idx="192">
                  <c:v>0.14281491433411087</c:v>
                </c:pt>
                <c:pt idx="193">
                  <c:v>0.14507047008625595</c:v>
                </c:pt>
                <c:pt idx="194">
                  <c:v>0.14732602583840126</c:v>
                </c:pt>
                <c:pt idx="195">
                  <c:v>0.15559639692794414</c:v>
                </c:pt>
                <c:pt idx="196">
                  <c:v>0.13680009899671308</c:v>
                </c:pt>
                <c:pt idx="197">
                  <c:v>0.13792787687278585</c:v>
                </c:pt>
                <c:pt idx="198">
                  <c:v>0.13416861728256491</c:v>
                </c:pt>
                <c:pt idx="199">
                  <c:v>0.13980750666292785</c:v>
                </c:pt>
                <c:pt idx="200">
                  <c:v>0.14657417391936334</c:v>
                </c:pt>
                <c:pt idx="201">
                  <c:v>0.14131121050100348</c:v>
                </c:pt>
                <c:pt idx="202">
                  <c:v>0.14319084029114548</c:v>
                </c:pt>
                <c:pt idx="203">
                  <c:v>0.1461982479623285</c:v>
                </c:pt>
                <c:pt idx="204">
                  <c:v>0.13905565474885839</c:v>
                </c:pt>
                <c:pt idx="205">
                  <c:v>0.14319084029114548</c:v>
                </c:pt>
                <c:pt idx="206">
                  <c:v>0.15108528542365374</c:v>
                </c:pt>
                <c:pt idx="207">
                  <c:v>0.15785195268008922</c:v>
                </c:pt>
                <c:pt idx="208">
                  <c:v>0.14695009988136642</c:v>
                </c:pt>
                <c:pt idx="209">
                  <c:v>0.15785195268008922</c:v>
                </c:pt>
                <c:pt idx="210">
                  <c:v>0.14695009988136642</c:v>
                </c:pt>
                <c:pt idx="211">
                  <c:v>0.14206306241507294</c:v>
                </c:pt>
                <c:pt idx="212">
                  <c:v>0.13492046920160261</c:v>
                </c:pt>
                <c:pt idx="213">
                  <c:v>0.12956603281264889</c:v>
                </c:pt>
                <c:pt idx="214">
                  <c:v>0.14385957568705598</c:v>
                </c:pt>
                <c:pt idx="215">
                  <c:v>0.18147416219394619</c:v>
                </c:pt>
                <c:pt idx="216">
                  <c:v>0.18448332911330501</c:v>
                </c:pt>
                <c:pt idx="217">
                  <c:v>0.16003384788482</c:v>
                </c:pt>
                <c:pt idx="218">
                  <c:v>0.14461186741441145</c:v>
                </c:pt>
                <c:pt idx="219">
                  <c:v>0.14649259674273685</c:v>
                </c:pt>
                <c:pt idx="220">
                  <c:v>0.14085040876272847</c:v>
                </c:pt>
                <c:pt idx="221">
                  <c:v>0.13182290800465224</c:v>
                </c:pt>
                <c:pt idx="222">
                  <c:v>0.12392384483760899</c:v>
                </c:pt>
                <c:pt idx="223">
                  <c:v>0.11113488542288152</c:v>
                </c:pt>
                <c:pt idx="224">
                  <c:v>0.12317155310528505</c:v>
                </c:pt>
                <c:pt idx="225">
                  <c:v>0.10586884331151936</c:v>
                </c:pt>
                <c:pt idx="226">
                  <c:v>0.10963030196320211</c:v>
                </c:pt>
                <c:pt idx="227">
                  <c:v>0.1122633230188832</c:v>
                </c:pt>
                <c:pt idx="228">
                  <c:v>0.12806144935296948</c:v>
                </c:pt>
                <c:pt idx="229">
                  <c:v>9.9474363609123984E-2</c:v>
                </c:pt>
                <c:pt idx="230">
                  <c:v>7.0511131996632281E-2</c:v>
                </c:pt>
                <c:pt idx="231">
                  <c:v>7.2768007188635631E-2</c:v>
                </c:pt>
                <c:pt idx="232">
                  <c:v>5.9506300441074078E-2</c:v>
                </c:pt>
                <c:pt idx="233">
                  <c:v>6.5528361116335754E-2</c:v>
                </c:pt>
                <c:pt idx="234">
                  <c:v>7.6443346094284159E-2</c:v>
                </c:pt>
                <c:pt idx="235">
                  <c:v>9.6767800880123822E-2</c:v>
                </c:pt>
                <c:pt idx="236">
                  <c:v>8.8111088657261583E-2</c:v>
                </c:pt>
                <c:pt idx="237">
                  <c:v>8.1336270392002863E-2</c:v>
                </c:pt>
                <c:pt idx="238">
                  <c:v>9.4674789485115429E-2</c:v>
                </c:pt>
                <c:pt idx="239">
                  <c:v>0.11293839389829974</c:v>
                </c:pt>
                <c:pt idx="240">
                  <c:v>8.6684462552173436E-2</c:v>
                </c:pt>
                <c:pt idx="241">
                  <c:v>7.3367251002238953E-2</c:v>
                </c:pt>
                <c:pt idx="242">
                  <c:v>4.6732827902369545E-2</c:v>
                </c:pt>
                <c:pt idx="243">
                  <c:v>6.0050039452304249E-2</c:v>
                </c:pt>
                <c:pt idx="244">
                  <c:v>3.1893649317588979E-2</c:v>
                </c:pt>
                <c:pt idx="245">
                  <c:v>4.1405943280408364E-2</c:v>
                </c:pt>
                <c:pt idx="246">
                  <c:v>4.7874303178504274E-2</c:v>
                </c:pt>
                <c:pt idx="247">
                  <c:v>2.9610698765319743E-2</c:v>
                </c:pt>
                <c:pt idx="248">
                  <c:v>3.4937583382312676E-2</c:v>
                </c:pt>
                <c:pt idx="249">
                  <c:v>2.5425289419493069E-2</c:v>
                </c:pt>
                <c:pt idx="250">
                  <c:v>2.3522830625935631E-2</c:v>
                </c:pt>
                <c:pt idx="251">
                  <c:v>2.2671873205547755E-2</c:v>
                </c:pt>
                <c:pt idx="252">
                  <c:v>4.7770191282152652E-3</c:v>
                </c:pt>
                <c:pt idx="253">
                  <c:v>5.313119928807053E-2</c:v>
                </c:pt>
                <c:pt idx="254">
                  <c:v>5.6557873469497588E-2</c:v>
                </c:pt>
                <c:pt idx="255">
                  <c:v>4.3993401459339054E-2</c:v>
                </c:pt>
                <c:pt idx="256">
                  <c:v>4.2089693583528653E-2</c:v>
                </c:pt>
                <c:pt idx="257">
                  <c:v>3.2571154179634965E-2</c:v>
                </c:pt>
                <c:pt idx="258">
                  <c:v>3.9043760972295338E-2</c:v>
                </c:pt>
                <c:pt idx="259">
                  <c:v>4.1708952003398192E-2</c:v>
                </c:pt>
                <c:pt idx="260">
                  <c:v>8.0925334334521981E-2</c:v>
                </c:pt>
                <c:pt idx="261">
                  <c:v>7.2549019661082959E-2</c:v>
                </c:pt>
                <c:pt idx="262">
                  <c:v>7.8260143303419349E-2</c:v>
                </c:pt>
                <c:pt idx="263">
                  <c:v>8.8159424282474808E-2</c:v>
                </c:pt>
                <c:pt idx="264">
                  <c:v>8.8540165857636799E-2</c:v>
                </c:pt>
                <c:pt idx="265">
                  <c:v>8.2829042215300852E-2</c:v>
                </c:pt>
                <c:pt idx="266">
                  <c:v>8.1306075909684195E-2</c:v>
                </c:pt>
                <c:pt idx="267">
                  <c:v>8.435200852091751E-2</c:v>
                </c:pt>
                <c:pt idx="268">
                  <c:v>0.11176540199220697</c:v>
                </c:pt>
                <c:pt idx="269">
                  <c:v>0.11176540199220697</c:v>
                </c:pt>
                <c:pt idx="270">
                  <c:v>0.11366910987298562</c:v>
                </c:pt>
                <c:pt idx="271">
                  <c:v>0.13422915498142096</c:v>
                </c:pt>
                <c:pt idx="272">
                  <c:v>0.13499063813174517</c:v>
                </c:pt>
                <c:pt idx="273">
                  <c:v>0.12842466946974573</c:v>
                </c:pt>
                <c:pt idx="274">
                  <c:v>0.13147240659133885</c:v>
                </c:pt>
                <c:pt idx="275">
                  <c:v>0.14442528935935051</c:v>
                </c:pt>
                <c:pt idx="276">
                  <c:v>0.1489968950442242</c:v>
                </c:pt>
                <c:pt idx="277">
                  <c:v>0.1429014208010384</c:v>
                </c:pt>
                <c:pt idx="278">
                  <c:v>0.15775913926818275</c:v>
                </c:pt>
                <c:pt idx="279">
                  <c:v>0.17337879202193585</c:v>
                </c:pt>
                <c:pt idx="280">
                  <c:v>0.14709205934012348</c:v>
                </c:pt>
                <c:pt idx="281">
                  <c:v>0.15471140214658985</c:v>
                </c:pt>
                <c:pt idx="282">
                  <c:v>0.18176006910507403</c:v>
                </c:pt>
                <c:pt idx="283">
                  <c:v>0.1901413461931809</c:v>
                </c:pt>
                <c:pt idx="284">
                  <c:v>0.18389559461848037</c:v>
                </c:pt>
                <c:pt idx="285">
                  <c:v>0.17305994002421454</c:v>
                </c:pt>
                <c:pt idx="286">
                  <c:v>0.16663881137392056</c:v>
                </c:pt>
                <c:pt idx="287">
                  <c:v>0.16784277299771388</c:v>
                </c:pt>
                <c:pt idx="288">
                  <c:v>0.15379655407830084</c:v>
                </c:pt>
                <c:pt idx="289">
                  <c:v>0.16262560597121301</c:v>
                </c:pt>
                <c:pt idx="290">
                  <c:v>0.15459919516082965</c:v>
                </c:pt>
                <c:pt idx="291">
                  <c:v>0.16704013191518507</c:v>
                </c:pt>
                <c:pt idx="292">
                  <c:v>0.146171463809182</c:v>
                </c:pt>
                <c:pt idx="293">
                  <c:v>0.16454925576900425</c:v>
                </c:pt>
                <c:pt idx="294">
                  <c:v>0.16173827480660785</c:v>
                </c:pt>
                <c:pt idx="295">
                  <c:v>0.17258062994798928</c:v>
                </c:pt>
                <c:pt idx="296">
                  <c:v>0.17338376736439742</c:v>
                </c:pt>
                <c:pt idx="297">
                  <c:v>0.1657539618985846</c:v>
                </c:pt>
                <c:pt idx="298">
                  <c:v>0.1697696489855931</c:v>
                </c:pt>
                <c:pt idx="299">
                  <c:v>0.18101357283517827</c:v>
                </c:pt>
                <c:pt idx="300">
                  <c:v>0.22317828726615541</c:v>
                </c:pt>
                <c:pt idx="301">
                  <c:v>0.24928025334413051</c:v>
                </c:pt>
                <c:pt idx="302">
                  <c:v>0.25670927446080971</c:v>
                </c:pt>
                <c:pt idx="303">
                  <c:v>0.26554378605620266</c:v>
                </c:pt>
                <c:pt idx="304">
                  <c:v>0.25759272561786473</c:v>
                </c:pt>
                <c:pt idx="305">
                  <c:v>0.255825823298786</c:v>
                </c:pt>
                <c:pt idx="306">
                  <c:v>0.25715100003685287</c:v>
                </c:pt>
                <c:pt idx="307">
                  <c:v>0.26156825583703358</c:v>
                </c:pt>
                <c:pt idx="308">
                  <c:v>0.25052511634155028</c:v>
                </c:pt>
                <c:pt idx="309">
                  <c:v>0.25096684192256191</c:v>
                </c:pt>
                <c:pt idx="310">
                  <c:v>0.2408071535891021</c:v>
                </c:pt>
                <c:pt idx="311">
                  <c:v>0.22534675829343787</c:v>
                </c:pt>
                <c:pt idx="312">
                  <c:v>0.22480087988137187</c:v>
                </c:pt>
                <c:pt idx="313">
                  <c:v>0.233199009332552</c:v>
                </c:pt>
                <c:pt idx="314">
                  <c:v>0.24822724098909266</c:v>
                </c:pt>
                <c:pt idx="315">
                  <c:v>0.22038081174446478</c:v>
                </c:pt>
                <c:pt idx="316">
                  <c:v>0.21596074361252615</c:v>
                </c:pt>
                <c:pt idx="317">
                  <c:v>0.21684475723792018</c:v>
                </c:pt>
                <c:pt idx="318">
                  <c:v>0.238061084282156</c:v>
                </c:pt>
                <c:pt idx="319">
                  <c:v>0.2292209480133105</c:v>
                </c:pt>
                <c:pt idx="320">
                  <c:v>0.24424917966985116</c:v>
                </c:pt>
                <c:pt idx="321">
                  <c:v>0.26104543857717988</c:v>
                </c:pt>
                <c:pt idx="322">
                  <c:v>0.27076958847141963</c:v>
                </c:pt>
                <c:pt idx="323">
                  <c:v>0.26679152715217791</c:v>
                </c:pt>
                <c:pt idx="324">
                  <c:v>0.26723353396487504</c:v>
                </c:pt>
                <c:pt idx="325">
                  <c:v>0.28889186782180776</c:v>
                </c:pt>
                <c:pt idx="326">
                  <c:v>0.31364424937258817</c:v>
                </c:pt>
                <c:pt idx="327">
                  <c:v>0.34281669905530721</c:v>
                </c:pt>
                <c:pt idx="328">
                  <c:v>0.33751261729300586</c:v>
                </c:pt>
                <c:pt idx="329">
                  <c:v>0.35209884213684961</c:v>
                </c:pt>
                <c:pt idx="330">
                  <c:v>0.36138098521342399</c:v>
                </c:pt>
                <c:pt idx="331">
                  <c:v>0.37375717598881408</c:v>
                </c:pt>
                <c:pt idx="332">
                  <c:v>0.38869001624652277</c:v>
                </c:pt>
                <c:pt idx="333">
                  <c:v>0.36259679619374108</c:v>
                </c:pt>
                <c:pt idx="334">
                  <c:v>0.35994324839487923</c:v>
                </c:pt>
                <c:pt idx="335">
                  <c:v>0.37055743960026399</c:v>
                </c:pt>
                <c:pt idx="336">
                  <c:v>0.38426743657512819</c:v>
                </c:pt>
                <c:pt idx="337">
                  <c:v>0.45016387365058708</c:v>
                </c:pt>
                <c:pt idx="338">
                  <c:v>0.43070452310738161</c:v>
                </c:pt>
                <c:pt idx="339">
                  <c:v>0.44751032585172501</c:v>
                </c:pt>
                <c:pt idx="340">
                  <c:v>0.45679774315519484</c:v>
                </c:pt>
                <c:pt idx="341">
                  <c:v>0.47669935166901767</c:v>
                </c:pt>
                <c:pt idx="342">
                  <c:v>0.48687128490875353</c:v>
                </c:pt>
                <c:pt idx="343">
                  <c:v>0.50235031375118178</c:v>
                </c:pt>
                <c:pt idx="344">
                  <c:v>0.50146579781988398</c:v>
                </c:pt>
                <c:pt idx="345">
                  <c:v>0.47625709370336855</c:v>
                </c:pt>
                <c:pt idx="346">
                  <c:v>0.46829645029684586</c:v>
                </c:pt>
                <c:pt idx="347">
                  <c:v>0.47271902996824045</c:v>
                </c:pt>
                <c:pt idx="348">
                  <c:v>0.48289096320797631</c:v>
                </c:pt>
                <c:pt idx="349">
                  <c:v>0.49262063847709481</c:v>
                </c:pt>
                <c:pt idx="350">
                  <c:v>0.47669935166901767</c:v>
                </c:pt>
                <c:pt idx="351">
                  <c:v>0.47316128793388934</c:v>
                </c:pt>
                <c:pt idx="352">
                  <c:v>0.47581483573275141</c:v>
                </c:pt>
                <c:pt idx="353">
                  <c:v>0.46730350194284553</c:v>
                </c:pt>
                <c:pt idx="354">
                  <c:v>0.45535621769809675</c:v>
                </c:pt>
                <c:pt idx="355">
                  <c:v>0.45137378961651375</c:v>
                </c:pt>
                <c:pt idx="356">
                  <c:v>0.4305766651937819</c:v>
                </c:pt>
                <c:pt idx="357">
                  <c:v>0.43854152135694791</c:v>
                </c:pt>
                <c:pt idx="358">
                  <c:v>0.42349679304543342</c:v>
                </c:pt>
                <c:pt idx="359">
                  <c:v>0.42591579727056339</c:v>
                </c:pt>
                <c:pt idx="360">
                  <c:v>0.43798846159015747</c:v>
                </c:pt>
                <c:pt idx="361">
                  <c:v>0.44469549732547353</c:v>
                </c:pt>
                <c:pt idx="362">
                  <c:v>0.44111841160096543</c:v>
                </c:pt>
                <c:pt idx="363">
                  <c:v>0.45945097594217521</c:v>
                </c:pt>
                <c:pt idx="364">
                  <c:v>0.46705228310986047</c:v>
                </c:pt>
                <c:pt idx="365">
                  <c:v>0.45274394021182762</c:v>
                </c:pt>
                <c:pt idx="366">
                  <c:v>0.45274394021182762</c:v>
                </c:pt>
                <c:pt idx="367">
                  <c:v>0.44290695446570361</c:v>
                </c:pt>
                <c:pt idx="368">
                  <c:v>0.46884082597459886</c:v>
                </c:pt>
                <c:pt idx="369">
                  <c:v>0.45140253306078959</c:v>
                </c:pt>
                <c:pt idx="370">
                  <c:v>0.44603690447651156</c:v>
                </c:pt>
                <c:pt idx="371">
                  <c:v>0.44245981874703499</c:v>
                </c:pt>
                <c:pt idx="372">
                  <c:v>0.47510072599124609</c:v>
                </c:pt>
                <c:pt idx="373">
                  <c:v>0.47678509311560724</c:v>
                </c:pt>
                <c:pt idx="374">
                  <c:v>0.46783759179677875</c:v>
                </c:pt>
                <c:pt idx="375">
                  <c:v>0.50362759708203031</c:v>
                </c:pt>
                <c:pt idx="376">
                  <c:v>0.50675922254386863</c:v>
                </c:pt>
                <c:pt idx="377">
                  <c:v>0.48975897003461633</c:v>
                </c:pt>
                <c:pt idx="378">
                  <c:v>0.48528521937271774</c:v>
                </c:pt>
                <c:pt idx="379">
                  <c:v>0.45262683954930472</c:v>
                </c:pt>
                <c:pt idx="380">
                  <c:v>0.41817895945914474</c:v>
                </c:pt>
                <c:pt idx="381">
                  <c:v>0.41370520880221462</c:v>
                </c:pt>
                <c:pt idx="382">
                  <c:v>0.40162608201657912</c:v>
                </c:pt>
                <c:pt idx="383">
                  <c:v>0.40520508254510434</c:v>
                </c:pt>
                <c:pt idx="384">
                  <c:v>0.41012620827368962</c:v>
                </c:pt>
                <c:pt idx="385">
                  <c:v>0.42846858598300197</c:v>
                </c:pt>
                <c:pt idx="386">
                  <c:v>0.40296820721663917</c:v>
                </c:pt>
                <c:pt idx="387">
                  <c:v>0.41817895945914474</c:v>
                </c:pt>
                <c:pt idx="388">
                  <c:v>0.39849445655474058</c:v>
                </c:pt>
                <c:pt idx="389">
                  <c:v>0.42131058492098328</c:v>
                </c:pt>
                <c:pt idx="390">
                  <c:v>0.39894183162142727</c:v>
                </c:pt>
                <c:pt idx="391">
                  <c:v>0.40744195787356952</c:v>
                </c:pt>
                <c:pt idx="392">
                  <c:v>0.37791520351199481</c:v>
                </c:pt>
                <c:pt idx="393">
                  <c:v>0.3859679547024184</c:v>
                </c:pt>
                <c:pt idx="394">
                  <c:v>0.3980470814880539</c:v>
                </c:pt>
                <c:pt idx="395">
                  <c:v>0.40162608201657912</c:v>
                </c:pt>
                <c:pt idx="396">
                  <c:v>0.39614936272825463</c:v>
                </c:pt>
                <c:pt idx="397">
                  <c:v>0.41226394338157957</c:v>
                </c:pt>
                <c:pt idx="398">
                  <c:v>0.42032123370824204</c:v>
                </c:pt>
                <c:pt idx="399">
                  <c:v>0.44583598641265199</c:v>
                </c:pt>
                <c:pt idx="400">
                  <c:v>0.46463633050985376</c:v>
                </c:pt>
                <c:pt idx="401">
                  <c:v>0.47940802943875616</c:v>
                </c:pt>
                <c:pt idx="402">
                  <c:v>0.48791294700854881</c:v>
                </c:pt>
                <c:pt idx="403">
                  <c:v>0.51745634487132164</c:v>
                </c:pt>
                <c:pt idx="404">
                  <c:v>0.51029430902595152</c:v>
                </c:pt>
                <c:pt idx="405">
                  <c:v>0.51566583590873716</c:v>
                </c:pt>
                <c:pt idx="406">
                  <c:v>0.49955125525541222</c:v>
                </c:pt>
                <c:pt idx="407">
                  <c:v>0.51029430902595152</c:v>
                </c:pt>
                <c:pt idx="408">
                  <c:v>0.46881807227235317</c:v>
                </c:pt>
                <c:pt idx="409">
                  <c:v>0.47470058457706998</c:v>
                </c:pt>
                <c:pt idx="410">
                  <c:v>0.4769630893065957</c:v>
                </c:pt>
                <c:pt idx="411">
                  <c:v>0.50909065650660446</c:v>
                </c:pt>
                <c:pt idx="412">
                  <c:v>0.49868313473786752</c:v>
                </c:pt>
                <c:pt idx="413">
                  <c:v>0.48918061486292808</c:v>
                </c:pt>
                <c:pt idx="414">
                  <c:v>0.51044815934730092</c:v>
                </c:pt>
                <c:pt idx="415">
                  <c:v>0.53895571897708705</c:v>
                </c:pt>
                <c:pt idx="416">
                  <c:v>0.55705575683316777</c:v>
                </c:pt>
                <c:pt idx="417">
                  <c:v>0.56600402789728887</c:v>
                </c:pt>
                <c:pt idx="418">
                  <c:v>0.54336736950047437</c:v>
                </c:pt>
                <c:pt idx="419">
                  <c:v>0.52661624228673243</c:v>
                </c:pt>
                <c:pt idx="420">
                  <c:v>0.53929277098835238</c:v>
                </c:pt>
                <c:pt idx="421">
                  <c:v>0.55966576354896325</c:v>
                </c:pt>
                <c:pt idx="422">
                  <c:v>0.54834743434807165</c:v>
                </c:pt>
                <c:pt idx="423">
                  <c:v>0.53114357396907641</c:v>
                </c:pt>
                <c:pt idx="424">
                  <c:v>0.53069084079885465</c:v>
                </c:pt>
                <c:pt idx="425">
                  <c:v>0.53250177346980476</c:v>
                </c:pt>
                <c:pt idx="426">
                  <c:v>0.51937251160293152</c:v>
                </c:pt>
                <c:pt idx="427">
                  <c:v>0.52933264129812607</c:v>
                </c:pt>
                <c:pt idx="428">
                  <c:v>0.52208891060935692</c:v>
                </c:pt>
                <c:pt idx="429">
                  <c:v>0.55513843186661926</c:v>
                </c:pt>
                <c:pt idx="430">
                  <c:v>0.54789470118281836</c:v>
                </c:pt>
                <c:pt idx="431">
                  <c:v>0.56419309522633876</c:v>
                </c:pt>
                <c:pt idx="432">
                  <c:v>0.54517830217639296</c:v>
                </c:pt>
                <c:pt idx="433">
                  <c:v>0.56374036206108524</c:v>
                </c:pt>
                <c:pt idx="434">
                  <c:v>0.55966576354896325</c:v>
                </c:pt>
                <c:pt idx="435">
                  <c:v>0.54563103534164648</c:v>
                </c:pt>
                <c:pt idx="436">
                  <c:v>0.55151656652471881</c:v>
                </c:pt>
                <c:pt idx="437">
                  <c:v>0.56011849671421654</c:v>
                </c:pt>
                <c:pt idx="438">
                  <c:v>0.56872042690868252</c:v>
                </c:pt>
                <c:pt idx="439">
                  <c:v>0.5387183630914707</c:v>
                </c:pt>
                <c:pt idx="440">
                  <c:v>0.52377055444077447</c:v>
                </c:pt>
                <c:pt idx="441">
                  <c:v>0.53464168800401368</c:v>
                </c:pt>
                <c:pt idx="442">
                  <c:v>0.51742905986304599</c:v>
                </c:pt>
                <c:pt idx="443">
                  <c:v>0.48889233426078471</c:v>
                </c:pt>
                <c:pt idx="444">
                  <c:v>0.49659272053267567</c:v>
                </c:pt>
                <c:pt idx="445">
                  <c:v>0.4988575400279156</c:v>
                </c:pt>
                <c:pt idx="446">
                  <c:v>0.49795161223180684</c:v>
                </c:pt>
                <c:pt idx="447">
                  <c:v>0.50882274579504649</c:v>
                </c:pt>
                <c:pt idx="448">
                  <c:v>0.5061049624017524</c:v>
                </c:pt>
                <c:pt idx="449">
                  <c:v>0.50157532341624123</c:v>
                </c:pt>
                <c:pt idx="450">
                  <c:v>0.50338717901342678</c:v>
                </c:pt>
                <c:pt idx="451">
                  <c:v>0.50882274579504649</c:v>
                </c:pt>
                <c:pt idx="452">
                  <c:v>0.52965908512044835</c:v>
                </c:pt>
                <c:pt idx="453">
                  <c:v>0.52331759054272009</c:v>
                </c:pt>
                <c:pt idx="454">
                  <c:v>0.53645354360119946</c:v>
                </c:pt>
                <c:pt idx="455">
                  <c:v>0.54143614648476479</c:v>
                </c:pt>
                <c:pt idx="456">
                  <c:v>0.5387183630914707</c:v>
                </c:pt>
                <c:pt idx="457">
                  <c:v>0.55230728004800445</c:v>
                </c:pt>
                <c:pt idx="458">
                  <c:v>0.55774284682962394</c:v>
                </c:pt>
                <c:pt idx="459">
                  <c:v>0.59352699480572246</c:v>
                </c:pt>
                <c:pt idx="460">
                  <c:v>0.58854439192215691</c:v>
                </c:pt>
                <c:pt idx="461">
                  <c:v>0.59171513921350516</c:v>
                </c:pt>
                <c:pt idx="462">
                  <c:v>0.61608098160518576</c:v>
                </c:pt>
                <c:pt idx="463">
                  <c:v>0.60928310871620095</c:v>
                </c:pt>
                <c:pt idx="464">
                  <c:v>0.62015970534056408</c:v>
                </c:pt>
                <c:pt idx="465">
                  <c:v>0.6224256629685696</c:v>
                </c:pt>
                <c:pt idx="466">
                  <c:v>0.62015970534056408</c:v>
                </c:pt>
                <c:pt idx="467">
                  <c:v>0.63284906806733177</c:v>
                </c:pt>
                <c:pt idx="468">
                  <c:v>0.65822779352086713</c:v>
                </c:pt>
                <c:pt idx="469">
                  <c:v>0.61789374770759009</c:v>
                </c:pt>
                <c:pt idx="470">
                  <c:v>0.62197247144296841</c:v>
                </c:pt>
                <c:pt idx="471">
                  <c:v>0.62786396128075128</c:v>
                </c:pt>
                <c:pt idx="472">
                  <c:v>0.6151745985539836</c:v>
                </c:pt>
                <c:pt idx="473">
                  <c:v>0.60384481040401927</c:v>
                </c:pt>
                <c:pt idx="474">
                  <c:v>0.59478097988702894</c:v>
                </c:pt>
                <c:pt idx="475">
                  <c:v>0.5979533205662364</c:v>
                </c:pt>
                <c:pt idx="476">
                  <c:v>0.60611076803699326</c:v>
                </c:pt>
                <c:pt idx="477">
                  <c:v>0.61744055618198912</c:v>
                </c:pt>
                <c:pt idx="478">
                  <c:v>0.66547885793545314</c:v>
                </c:pt>
                <c:pt idx="479">
                  <c:v>0.66457247488425097</c:v>
                </c:pt>
                <c:pt idx="480">
                  <c:v>0.73028524615106272</c:v>
                </c:pt>
                <c:pt idx="481">
                  <c:v>0.72156407549079704</c:v>
                </c:pt>
                <c:pt idx="482">
                  <c:v>0.75375555543817918</c:v>
                </c:pt>
                <c:pt idx="483">
                  <c:v>0.7591963689515322</c:v>
                </c:pt>
                <c:pt idx="484">
                  <c:v>0.79546845903392915</c:v>
                </c:pt>
                <c:pt idx="485">
                  <c:v>0.72383108111970507</c:v>
                </c:pt>
                <c:pt idx="486">
                  <c:v>0.73153890026196589</c:v>
                </c:pt>
                <c:pt idx="487">
                  <c:v>0.71430965747630526</c:v>
                </c:pt>
                <c:pt idx="488">
                  <c:v>0.72481435036188469</c:v>
                </c:pt>
                <c:pt idx="489">
                  <c:v>0.73830828772099633</c:v>
                </c:pt>
                <c:pt idx="490">
                  <c:v>0.75132029874532136</c:v>
                </c:pt>
                <c:pt idx="491">
                  <c:v>0.78119973147226207</c:v>
                </c:pt>
                <c:pt idx="492">
                  <c:v>0.72529627669667107</c:v>
                </c:pt>
                <c:pt idx="493">
                  <c:v>0.71373004467173651</c:v>
                </c:pt>
                <c:pt idx="494">
                  <c:v>0.72144086602334934</c:v>
                </c:pt>
                <c:pt idx="495">
                  <c:v>0.76192267810068315</c:v>
                </c:pt>
                <c:pt idx="496">
                  <c:v>0.7556576357534297</c:v>
                </c:pt>
                <c:pt idx="497">
                  <c:v>0.77589854179458118</c:v>
                </c:pt>
                <c:pt idx="498">
                  <c:v>0.78946476810291655</c:v>
                </c:pt>
                <c:pt idx="499">
                  <c:v>0.78698284748472935</c:v>
                </c:pt>
                <c:pt idx="500">
                  <c:v>0.80435629183191493</c:v>
                </c:pt>
                <c:pt idx="501">
                  <c:v>0.80324633436821924</c:v>
                </c:pt>
                <c:pt idx="502">
                  <c:v>0.83354047548488364</c:v>
                </c:pt>
                <c:pt idx="503">
                  <c:v>0.85886836395898314</c:v>
                </c:pt>
                <c:pt idx="504">
                  <c:v>0.82261471967223487</c:v>
                </c:pt>
                <c:pt idx="505">
                  <c:v>0.8434729807700132</c:v>
                </c:pt>
                <c:pt idx="506">
                  <c:v>0.83999660392121167</c:v>
                </c:pt>
                <c:pt idx="507">
                  <c:v>0.83056072389735736</c:v>
                </c:pt>
                <c:pt idx="508">
                  <c:v>0.80324633436821924</c:v>
                </c:pt>
                <c:pt idx="509">
                  <c:v>0.81913834282343312</c:v>
                </c:pt>
                <c:pt idx="510">
                  <c:v>0.83949997865496773</c:v>
                </c:pt>
                <c:pt idx="511">
                  <c:v>0.83503035127864655</c:v>
                </c:pt>
                <c:pt idx="512">
                  <c:v>0.82708434704855582</c:v>
                </c:pt>
                <c:pt idx="513">
                  <c:v>0.82509784599351699</c:v>
                </c:pt>
                <c:pt idx="514">
                  <c:v>0.90853089037966273</c:v>
                </c:pt>
                <c:pt idx="515">
                  <c:v>0.98898418318325065</c:v>
                </c:pt>
                <c:pt idx="516">
                  <c:v>1.0227547011487168</c:v>
                </c:pt>
                <c:pt idx="517">
                  <c:v>1.0460960885677779</c:v>
                </c:pt>
                <c:pt idx="518">
                  <c:v>1.106187745539831</c:v>
                </c:pt>
                <c:pt idx="519">
                  <c:v>1.1374751371840146</c:v>
                </c:pt>
                <c:pt idx="520">
                  <c:v>1.1344953856014568</c:v>
                </c:pt>
                <c:pt idx="521">
                  <c:v>1.0828463581207699</c:v>
                </c:pt>
                <c:pt idx="522">
                  <c:v>1.123000125674428</c:v>
                </c:pt>
                <c:pt idx="523">
                  <c:v>1.1304527355235074</c:v>
                </c:pt>
                <c:pt idx="524">
                  <c:v>1.0653666095082137</c:v>
                </c:pt>
                <c:pt idx="525">
                  <c:v>1.1120696312291116</c:v>
                </c:pt>
                <c:pt idx="526">
                  <c:v>1.1582758122934038</c:v>
                </c:pt>
                <c:pt idx="527">
                  <c:v>1.223361938308698</c:v>
                </c:pt>
                <c:pt idx="528">
                  <c:v>1.2303177075011718</c:v>
                </c:pt>
                <c:pt idx="529">
                  <c:v>1.2446471478632479</c:v>
                </c:pt>
                <c:pt idx="530">
                  <c:v>1.2111743395220329</c:v>
                </c:pt>
                <c:pt idx="531">
                  <c:v>1.1826240029898574</c:v>
                </c:pt>
                <c:pt idx="532">
                  <c:v>1.2101898451552566</c:v>
                </c:pt>
                <c:pt idx="533">
                  <c:v>1.2318487211448406</c:v>
                </c:pt>
                <c:pt idx="534">
                  <c:v>1.2672905182146392</c:v>
                </c:pt>
                <c:pt idx="535">
                  <c:v>1.1757325424472658</c:v>
                </c:pt>
                <c:pt idx="536">
                  <c:v>1.2106820923411292</c:v>
                </c:pt>
                <c:pt idx="537">
                  <c:v>1.1845929917184415</c:v>
                </c:pt>
                <c:pt idx="538">
                  <c:v>1.1924689466228413</c:v>
                </c:pt>
                <c:pt idx="539">
                  <c:v>1.1452132171914742</c:v>
                </c:pt>
                <c:pt idx="540">
                  <c:v>1.1224708679734792</c:v>
                </c:pt>
                <c:pt idx="541">
                  <c:v>1.062391646187737</c:v>
                </c:pt>
                <c:pt idx="542">
                  <c:v>1.0850444675166244</c:v>
                </c:pt>
                <c:pt idx="543">
                  <c:v>1.0195482667220963</c:v>
                </c:pt>
                <c:pt idx="544">
                  <c:v>1.009699213968462</c:v>
                </c:pt>
                <c:pt idx="545">
                  <c:v>1.022010529909263</c:v>
                </c:pt>
                <c:pt idx="546">
                  <c:v>1.0525425934390711</c:v>
                </c:pt>
                <c:pt idx="547">
                  <c:v>1.0638690041010301</c:v>
                </c:pt>
                <c:pt idx="548">
                  <c:v>1.0353067511239367</c:v>
                </c:pt>
                <c:pt idx="549">
                  <c:v>1.0205331719959694</c:v>
                </c:pt>
                <c:pt idx="550">
                  <c:v>1.0505727828863565</c:v>
                </c:pt>
                <c:pt idx="551">
                  <c:v>1.0486029723386108</c:v>
                </c:pt>
                <c:pt idx="552">
                  <c:v>1.0259501510097233</c:v>
                </c:pt>
                <c:pt idx="553">
                  <c:v>1.0426935406854363</c:v>
                </c:pt>
                <c:pt idx="554">
                  <c:v>1.0108536179526681</c:v>
                </c:pt>
                <c:pt idx="555">
                  <c:v>1.0749188480637022</c:v>
                </c:pt>
                <c:pt idx="556">
                  <c:v>1.0545570307412437</c:v>
                </c:pt>
                <c:pt idx="557">
                  <c:v>1.085348071568994</c:v>
                </c:pt>
                <c:pt idx="558">
                  <c:v>1.0237659899134939</c:v>
                </c:pt>
                <c:pt idx="559">
                  <c:v>1.0217794711460857</c:v>
                </c:pt>
                <c:pt idx="560">
                  <c:v>1.0476042150677372</c:v>
                </c:pt>
                <c:pt idx="561">
                  <c:v>1.1265683359020358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4431-4083-8297-1D2C6311CD9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843657504"/>
        <c:axId val="1843653664"/>
      </c:lineChart>
      <c:dateAx>
        <c:axId val="1843657504"/>
        <c:scaling>
          <c:orientation val="minMax"/>
        </c:scaling>
        <c:delete val="0"/>
        <c:axPos val="b"/>
        <c:numFmt formatCode="mm/yy" sourceLinked="0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pPr>
            <a:endParaRPr lang="pt-BR"/>
          </a:p>
        </c:txPr>
        <c:crossAx val="1843653664"/>
        <c:crosses val="autoZero"/>
        <c:auto val="1"/>
        <c:lblOffset val="100"/>
        <c:baseTimeUnit val="days"/>
      </c:dateAx>
      <c:valAx>
        <c:axId val="18436536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939597">
                  <a:alpha val="20000"/>
                </a:srgb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pPr>
            <a:endParaRPr lang="pt-BR"/>
          </a:p>
        </c:txPr>
        <c:crossAx val="18436575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Segoe UI" panose="020B0502040204020203" pitchFamily="34" charset="0"/>
              <a:ea typeface="+mn-ea"/>
              <a:cs typeface="Segoe UI" panose="020B0502040204020203" pitchFamily="34" charset="0"/>
            </a:defRPr>
          </a:pPr>
          <a:endParaRPr lang="pt-BR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>
          <a:latin typeface="Segoe UI" panose="020B0502040204020203" pitchFamily="34" charset="0"/>
          <a:cs typeface="Segoe UI" panose="020B0502040204020203" pitchFamily="34" charset="0"/>
        </a:defRPr>
      </a:pPr>
      <a:endParaRPr lang="pt-B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004A53"/>
                </a:solidFill>
                <a:latin typeface="URWGroteskSCLig" pitchFamily="2" charset="0"/>
                <a:ea typeface="+mn-ea"/>
                <a:cs typeface="Segoe UI" panose="020B0502040204020203" pitchFamily="34" charset="0"/>
              </a:defRPr>
            </a:pPr>
            <a:r>
              <a:rPr lang="pt-BR" sz="2000" b="1">
                <a:solidFill>
                  <a:srgbClr val="004A53"/>
                </a:solidFill>
                <a:latin typeface="URWGroteskSCLig" pitchFamily="2" charset="0"/>
              </a:rPr>
              <a:t>Fluxo de Investimentos na B3 | Média Móvel de 28 Dias</a:t>
            </a:r>
          </a:p>
        </c:rich>
      </c:tx>
      <c:layout>
        <c:manualLayout>
          <c:xMode val="edge"/>
          <c:yMode val="edge"/>
          <c:x val="0.14384769140304474"/>
          <c:y val="0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2020659745250067"/>
          <c:y val="0.12988165348169392"/>
          <c:w val="0.82379848083897533"/>
          <c:h val="0.6996409544098211"/>
        </c:manualLayout>
      </c:layout>
      <c:lineChart>
        <c:grouping val="standard"/>
        <c:varyColors val="0"/>
        <c:ser>
          <c:idx val="0"/>
          <c:order val="0"/>
          <c:tx>
            <c:strRef>
              <c:f>Historico!$V$4</c:f>
              <c:strCache>
                <c:ptCount val="1"/>
                <c:pt idx="0">
                  <c:v>Institucionais </c:v>
                </c:pt>
              </c:strCache>
            </c:strRef>
          </c:tx>
          <c:spPr>
            <a:ln w="22225" cap="rnd">
              <a:solidFill>
                <a:srgbClr val="568D9C"/>
              </a:solidFill>
              <a:round/>
            </a:ln>
            <a:effectLst/>
          </c:spPr>
          <c:marker>
            <c:symbol val="none"/>
          </c:marker>
          <c:cat>
            <c:numRef>
              <c:f>Historico!$C$750:$C$5000</c:f>
              <c:numCache>
                <c:formatCode>m/d/yyyy</c:formatCode>
                <c:ptCount val="4251"/>
                <c:pt idx="0">
                  <c:v>45659</c:v>
                </c:pt>
                <c:pt idx="1">
                  <c:v>45660</c:v>
                </c:pt>
                <c:pt idx="2">
                  <c:v>45663</c:v>
                </c:pt>
                <c:pt idx="3">
                  <c:v>45664</c:v>
                </c:pt>
                <c:pt idx="4">
                  <c:v>45665</c:v>
                </c:pt>
                <c:pt idx="5">
                  <c:v>45666</c:v>
                </c:pt>
                <c:pt idx="6">
                  <c:v>45667</c:v>
                </c:pt>
                <c:pt idx="7">
                  <c:v>45670</c:v>
                </c:pt>
                <c:pt idx="8">
                  <c:v>45671</c:v>
                </c:pt>
                <c:pt idx="9">
                  <c:v>45672</c:v>
                </c:pt>
                <c:pt idx="10">
                  <c:v>45673</c:v>
                </c:pt>
                <c:pt idx="11">
                  <c:v>45674</c:v>
                </c:pt>
                <c:pt idx="12">
                  <c:v>45677</c:v>
                </c:pt>
                <c:pt idx="13">
                  <c:v>45678</c:v>
                </c:pt>
                <c:pt idx="14">
                  <c:v>45679</c:v>
                </c:pt>
                <c:pt idx="15">
                  <c:v>45680</c:v>
                </c:pt>
                <c:pt idx="16">
                  <c:v>45681</c:v>
                </c:pt>
                <c:pt idx="17">
                  <c:v>45684</c:v>
                </c:pt>
                <c:pt idx="18">
                  <c:v>45685</c:v>
                </c:pt>
                <c:pt idx="19">
                  <c:v>45686</c:v>
                </c:pt>
                <c:pt idx="20">
                  <c:v>45687</c:v>
                </c:pt>
                <c:pt idx="21">
                  <c:v>45688</c:v>
                </c:pt>
                <c:pt idx="22">
                  <c:v>45691</c:v>
                </c:pt>
                <c:pt idx="23">
                  <c:v>45692</c:v>
                </c:pt>
                <c:pt idx="24">
                  <c:v>45693</c:v>
                </c:pt>
                <c:pt idx="25">
                  <c:v>45694</c:v>
                </c:pt>
                <c:pt idx="26">
                  <c:v>45695</c:v>
                </c:pt>
                <c:pt idx="27">
                  <c:v>45698</c:v>
                </c:pt>
                <c:pt idx="28">
                  <c:v>45699</c:v>
                </c:pt>
                <c:pt idx="29">
                  <c:v>45700</c:v>
                </c:pt>
                <c:pt idx="30">
                  <c:v>45701</c:v>
                </c:pt>
                <c:pt idx="31">
                  <c:v>45702</c:v>
                </c:pt>
                <c:pt idx="32">
                  <c:v>45705</c:v>
                </c:pt>
                <c:pt idx="33">
                  <c:v>45706</c:v>
                </c:pt>
                <c:pt idx="34">
                  <c:v>45707</c:v>
                </c:pt>
                <c:pt idx="35">
                  <c:v>45708</c:v>
                </c:pt>
                <c:pt idx="36">
                  <c:v>45709</c:v>
                </c:pt>
                <c:pt idx="37">
                  <c:v>45712</c:v>
                </c:pt>
                <c:pt idx="38">
                  <c:v>45713</c:v>
                </c:pt>
                <c:pt idx="39">
                  <c:v>45714</c:v>
                </c:pt>
                <c:pt idx="40">
                  <c:v>45715</c:v>
                </c:pt>
                <c:pt idx="41">
                  <c:v>45716</c:v>
                </c:pt>
                <c:pt idx="42">
                  <c:v>45721</c:v>
                </c:pt>
                <c:pt idx="43">
                  <c:v>45722</c:v>
                </c:pt>
                <c:pt idx="44">
                  <c:v>45723</c:v>
                </c:pt>
                <c:pt idx="45">
                  <c:v>45726</c:v>
                </c:pt>
                <c:pt idx="46">
                  <c:v>45727</c:v>
                </c:pt>
                <c:pt idx="47">
                  <c:v>45728</c:v>
                </c:pt>
                <c:pt idx="48">
                  <c:v>45729</c:v>
                </c:pt>
                <c:pt idx="49">
                  <c:v>45730</c:v>
                </c:pt>
                <c:pt idx="50">
                  <c:v>45733</c:v>
                </c:pt>
                <c:pt idx="51">
                  <c:v>45734</c:v>
                </c:pt>
                <c:pt idx="52">
                  <c:v>45735</c:v>
                </c:pt>
                <c:pt idx="53">
                  <c:v>45736</c:v>
                </c:pt>
                <c:pt idx="54">
                  <c:v>45737</c:v>
                </c:pt>
                <c:pt idx="55">
                  <c:v>45740</c:v>
                </c:pt>
                <c:pt idx="56">
                  <c:v>45741</c:v>
                </c:pt>
                <c:pt idx="57">
                  <c:v>45742</c:v>
                </c:pt>
                <c:pt idx="58">
                  <c:v>45743</c:v>
                </c:pt>
                <c:pt idx="59">
                  <c:v>45744</c:v>
                </c:pt>
                <c:pt idx="60">
                  <c:v>45747</c:v>
                </c:pt>
                <c:pt idx="61">
                  <c:v>45748</c:v>
                </c:pt>
                <c:pt idx="62">
                  <c:v>45749</c:v>
                </c:pt>
                <c:pt idx="63">
                  <c:v>45750</c:v>
                </c:pt>
                <c:pt idx="64">
                  <c:v>45751</c:v>
                </c:pt>
                <c:pt idx="65">
                  <c:v>45754</c:v>
                </c:pt>
                <c:pt idx="66">
                  <c:v>45755</c:v>
                </c:pt>
                <c:pt idx="67">
                  <c:v>45756</c:v>
                </c:pt>
                <c:pt idx="68">
                  <c:v>45757</c:v>
                </c:pt>
                <c:pt idx="69">
                  <c:v>45758</c:v>
                </c:pt>
                <c:pt idx="70">
                  <c:v>45761</c:v>
                </c:pt>
                <c:pt idx="71">
                  <c:v>45762</c:v>
                </c:pt>
                <c:pt idx="72">
                  <c:v>45763</c:v>
                </c:pt>
                <c:pt idx="73">
                  <c:v>45764</c:v>
                </c:pt>
                <c:pt idx="74">
                  <c:v>45769</c:v>
                </c:pt>
                <c:pt idx="75">
                  <c:v>45770</c:v>
                </c:pt>
                <c:pt idx="76">
                  <c:v>45771</c:v>
                </c:pt>
                <c:pt idx="77">
                  <c:v>45772</c:v>
                </c:pt>
                <c:pt idx="78">
                  <c:v>45775</c:v>
                </c:pt>
                <c:pt idx="79">
                  <c:v>45776</c:v>
                </c:pt>
                <c:pt idx="80">
                  <c:v>45777</c:v>
                </c:pt>
                <c:pt idx="81">
                  <c:v>45779</c:v>
                </c:pt>
                <c:pt idx="82">
                  <c:v>45782</c:v>
                </c:pt>
                <c:pt idx="83">
                  <c:v>45783</c:v>
                </c:pt>
                <c:pt idx="84">
                  <c:v>45784</c:v>
                </c:pt>
                <c:pt idx="85">
                  <c:v>45785</c:v>
                </c:pt>
                <c:pt idx="86">
                  <c:v>45786</c:v>
                </c:pt>
                <c:pt idx="87">
                  <c:v>45789</c:v>
                </c:pt>
                <c:pt idx="88">
                  <c:v>45790</c:v>
                </c:pt>
                <c:pt idx="89">
                  <c:v>45791</c:v>
                </c:pt>
                <c:pt idx="90">
                  <c:v>45792</c:v>
                </c:pt>
                <c:pt idx="91">
                  <c:v>45793</c:v>
                </c:pt>
                <c:pt idx="92">
                  <c:v>45796</c:v>
                </c:pt>
                <c:pt idx="93">
                  <c:v>45797</c:v>
                </c:pt>
                <c:pt idx="94">
                  <c:v>45798</c:v>
                </c:pt>
                <c:pt idx="95">
                  <c:v>45799</c:v>
                </c:pt>
                <c:pt idx="96">
                  <c:v>45800</c:v>
                </c:pt>
                <c:pt idx="97">
                  <c:v>45803</c:v>
                </c:pt>
                <c:pt idx="98">
                  <c:v>45804</c:v>
                </c:pt>
                <c:pt idx="99">
                  <c:v>45805</c:v>
                </c:pt>
                <c:pt idx="100">
                  <c:v>45806</c:v>
                </c:pt>
                <c:pt idx="101">
                  <c:v>45807</c:v>
                </c:pt>
                <c:pt idx="102">
                  <c:v>45810</c:v>
                </c:pt>
                <c:pt idx="103">
                  <c:v>45811</c:v>
                </c:pt>
                <c:pt idx="104">
                  <c:v>45812</c:v>
                </c:pt>
                <c:pt idx="105">
                  <c:v>45813</c:v>
                </c:pt>
                <c:pt idx="106">
                  <c:v>45814</c:v>
                </c:pt>
                <c:pt idx="107">
                  <c:v>45817</c:v>
                </c:pt>
                <c:pt idx="108">
                  <c:v>45818</c:v>
                </c:pt>
                <c:pt idx="109">
                  <c:v>45819</c:v>
                </c:pt>
                <c:pt idx="110">
                  <c:v>45820</c:v>
                </c:pt>
                <c:pt idx="111">
                  <c:v>45821</c:v>
                </c:pt>
                <c:pt idx="112">
                  <c:v>45824</c:v>
                </c:pt>
                <c:pt idx="113">
                  <c:v>45825</c:v>
                </c:pt>
                <c:pt idx="114">
                  <c:v>45826</c:v>
                </c:pt>
                <c:pt idx="115">
                  <c:v>45828</c:v>
                </c:pt>
                <c:pt idx="116">
                  <c:v>45831</c:v>
                </c:pt>
                <c:pt idx="117">
                  <c:v>45832</c:v>
                </c:pt>
                <c:pt idx="118">
                  <c:v>45833</c:v>
                </c:pt>
                <c:pt idx="119">
                  <c:v>45834</c:v>
                </c:pt>
                <c:pt idx="120">
                  <c:v>45835</c:v>
                </c:pt>
                <c:pt idx="121">
                  <c:v>45838</c:v>
                </c:pt>
                <c:pt idx="122">
                  <c:v>45839</c:v>
                </c:pt>
                <c:pt idx="123">
                  <c:v>45840</c:v>
                </c:pt>
                <c:pt idx="124">
                  <c:v>45841</c:v>
                </c:pt>
                <c:pt idx="125">
                  <c:v>45842</c:v>
                </c:pt>
                <c:pt idx="126">
                  <c:v>45845</c:v>
                </c:pt>
                <c:pt idx="127">
                  <c:v>45846</c:v>
                </c:pt>
                <c:pt idx="128">
                  <c:v>45847</c:v>
                </c:pt>
                <c:pt idx="129">
                  <c:v>45848</c:v>
                </c:pt>
                <c:pt idx="130">
                  <c:v>45849</c:v>
                </c:pt>
                <c:pt idx="131">
                  <c:v>45852</c:v>
                </c:pt>
                <c:pt idx="132">
                  <c:v>45853</c:v>
                </c:pt>
                <c:pt idx="133">
                  <c:v>45854</c:v>
                </c:pt>
                <c:pt idx="134">
                  <c:v>45855</c:v>
                </c:pt>
                <c:pt idx="135">
                  <c:v>45856</c:v>
                </c:pt>
                <c:pt idx="136">
                  <c:v>45859</c:v>
                </c:pt>
                <c:pt idx="137">
                  <c:v>45860</c:v>
                </c:pt>
                <c:pt idx="138">
                  <c:v>45861</c:v>
                </c:pt>
                <c:pt idx="139">
                  <c:v>45862</c:v>
                </c:pt>
                <c:pt idx="140">
                  <c:v>45863</c:v>
                </c:pt>
                <c:pt idx="141">
                  <c:v>45866</c:v>
                </c:pt>
                <c:pt idx="142">
                  <c:v>45867</c:v>
                </c:pt>
                <c:pt idx="143">
                  <c:v>45868</c:v>
                </c:pt>
                <c:pt idx="144">
                  <c:v>45869</c:v>
                </c:pt>
                <c:pt idx="145">
                  <c:v>45870</c:v>
                </c:pt>
                <c:pt idx="146">
                  <c:v>45873</c:v>
                </c:pt>
                <c:pt idx="147">
                  <c:v>45874</c:v>
                </c:pt>
                <c:pt idx="148">
                  <c:v>45875</c:v>
                </c:pt>
                <c:pt idx="149">
                  <c:v>45876</c:v>
                </c:pt>
                <c:pt idx="150">
                  <c:v>45877</c:v>
                </c:pt>
                <c:pt idx="151">
                  <c:v>45880</c:v>
                </c:pt>
                <c:pt idx="152">
                  <c:v>45881</c:v>
                </c:pt>
                <c:pt idx="153">
                  <c:v>45882</c:v>
                </c:pt>
                <c:pt idx="154">
                  <c:v>45883</c:v>
                </c:pt>
                <c:pt idx="155">
                  <c:v>45884</c:v>
                </c:pt>
                <c:pt idx="156">
                  <c:v>45887</c:v>
                </c:pt>
                <c:pt idx="157">
                  <c:v>45888</c:v>
                </c:pt>
                <c:pt idx="158">
                  <c:v>45889</c:v>
                </c:pt>
                <c:pt idx="159">
                  <c:v>45890</c:v>
                </c:pt>
                <c:pt idx="160">
                  <c:v>45891</c:v>
                </c:pt>
                <c:pt idx="161">
                  <c:v>45894</c:v>
                </c:pt>
                <c:pt idx="162">
                  <c:v>45895</c:v>
                </c:pt>
                <c:pt idx="163">
                  <c:v>45896</c:v>
                </c:pt>
                <c:pt idx="164">
                  <c:v>45897</c:v>
                </c:pt>
                <c:pt idx="165">
                  <c:v>45898</c:v>
                </c:pt>
                <c:pt idx="166">
                  <c:v>45901</c:v>
                </c:pt>
                <c:pt idx="167">
                  <c:v>45902</c:v>
                </c:pt>
                <c:pt idx="168">
                  <c:v>45903</c:v>
                </c:pt>
                <c:pt idx="169">
                  <c:v>45904</c:v>
                </c:pt>
                <c:pt idx="170">
                  <c:v>45905</c:v>
                </c:pt>
                <c:pt idx="171">
                  <c:v>45908</c:v>
                </c:pt>
                <c:pt idx="172">
                  <c:v>45909</c:v>
                </c:pt>
                <c:pt idx="173">
                  <c:v>45910</c:v>
                </c:pt>
                <c:pt idx="174">
                  <c:v>45911</c:v>
                </c:pt>
                <c:pt idx="175">
                  <c:v>45912</c:v>
                </c:pt>
                <c:pt idx="176">
                  <c:v>45915</c:v>
                </c:pt>
                <c:pt idx="177">
                  <c:v>45916</c:v>
                </c:pt>
                <c:pt idx="178">
                  <c:v>45917</c:v>
                </c:pt>
                <c:pt idx="179">
                  <c:v>45918</c:v>
                </c:pt>
                <c:pt idx="180">
                  <c:v>45919</c:v>
                </c:pt>
                <c:pt idx="181">
                  <c:v>45922</c:v>
                </c:pt>
                <c:pt idx="182">
                  <c:v>45923</c:v>
                </c:pt>
                <c:pt idx="183">
                  <c:v>45924</c:v>
                </c:pt>
                <c:pt idx="184">
                  <c:v>45925</c:v>
                </c:pt>
                <c:pt idx="185">
                  <c:v>45926</c:v>
                </c:pt>
                <c:pt idx="186">
                  <c:v>45929</c:v>
                </c:pt>
                <c:pt idx="187">
                  <c:v>45930</c:v>
                </c:pt>
                <c:pt idx="188">
                  <c:v>45931</c:v>
                </c:pt>
                <c:pt idx="189">
                  <c:v>45932</c:v>
                </c:pt>
                <c:pt idx="190">
                  <c:v>45933</c:v>
                </c:pt>
                <c:pt idx="191">
                  <c:v>45936</c:v>
                </c:pt>
                <c:pt idx="192">
                  <c:v>45937</c:v>
                </c:pt>
                <c:pt idx="193">
                  <c:v>45938</c:v>
                </c:pt>
                <c:pt idx="194">
                  <c:v>45939</c:v>
                </c:pt>
                <c:pt idx="195">
                  <c:v>45940</c:v>
                </c:pt>
                <c:pt idx="196">
                  <c:v>45943</c:v>
                </c:pt>
                <c:pt idx="197">
                  <c:v>45944</c:v>
                </c:pt>
                <c:pt idx="198">
                  <c:v>45945</c:v>
                </c:pt>
                <c:pt idx="199">
                  <c:v>45946</c:v>
                </c:pt>
                <c:pt idx="200">
                  <c:v>45947</c:v>
                </c:pt>
                <c:pt idx="201">
                  <c:v>45950</c:v>
                </c:pt>
                <c:pt idx="202">
                  <c:v>45951</c:v>
                </c:pt>
                <c:pt idx="203">
                  <c:v>45952</c:v>
                </c:pt>
                <c:pt idx="204">
                  <c:v>45953</c:v>
                </c:pt>
                <c:pt idx="205">
                  <c:v>45954</c:v>
                </c:pt>
                <c:pt idx="206">
                  <c:v>45957</c:v>
                </c:pt>
                <c:pt idx="207">
                  <c:v>45958</c:v>
                </c:pt>
                <c:pt idx="208">
                  <c:v>45959</c:v>
                </c:pt>
                <c:pt idx="209">
                  <c:v>45960</c:v>
                </c:pt>
                <c:pt idx="210">
                  <c:v>45961</c:v>
                </c:pt>
                <c:pt idx="211">
                  <c:v>45964</c:v>
                </c:pt>
                <c:pt idx="212">
                  <c:v>45965</c:v>
                </c:pt>
                <c:pt idx="213">
                  <c:v>45966</c:v>
                </c:pt>
                <c:pt idx="214">
                  <c:v>45967</c:v>
                </c:pt>
                <c:pt idx="215">
                  <c:v>45968</c:v>
                </c:pt>
                <c:pt idx="216">
                  <c:v>45971</c:v>
                </c:pt>
                <c:pt idx="217">
                  <c:v>45972</c:v>
                </c:pt>
                <c:pt idx="218">
                  <c:v>45973</c:v>
                </c:pt>
                <c:pt idx="219">
                  <c:v>45974</c:v>
                </c:pt>
                <c:pt idx="220">
                  <c:v>45975</c:v>
                </c:pt>
                <c:pt idx="221">
                  <c:v>45978</c:v>
                </c:pt>
                <c:pt idx="222">
                  <c:v>45979</c:v>
                </c:pt>
                <c:pt idx="223">
                  <c:v>45980</c:v>
                </c:pt>
                <c:pt idx="224">
                  <c:v>45982</c:v>
                </c:pt>
                <c:pt idx="225">
                  <c:v>45985</c:v>
                </c:pt>
                <c:pt idx="226">
                  <c:v>45986</c:v>
                </c:pt>
                <c:pt idx="227">
                  <c:v>45987</c:v>
                </c:pt>
                <c:pt idx="228">
                  <c:v>45988</c:v>
                </c:pt>
                <c:pt idx="229">
                  <c:v>45989</c:v>
                </c:pt>
                <c:pt idx="230">
                  <c:v>45992</c:v>
                </c:pt>
                <c:pt idx="231">
                  <c:v>45993</c:v>
                </c:pt>
                <c:pt idx="232">
                  <c:v>45994</c:v>
                </c:pt>
                <c:pt idx="233">
                  <c:v>45995</c:v>
                </c:pt>
                <c:pt idx="234">
                  <c:v>45996</c:v>
                </c:pt>
                <c:pt idx="235">
                  <c:v>45999</c:v>
                </c:pt>
                <c:pt idx="236">
                  <c:v>46000</c:v>
                </c:pt>
                <c:pt idx="237">
                  <c:v>46001</c:v>
                </c:pt>
                <c:pt idx="238">
                  <c:v>46002</c:v>
                </c:pt>
                <c:pt idx="239">
                  <c:v>46003</c:v>
                </c:pt>
                <c:pt idx="240">
                  <c:v>46006</c:v>
                </c:pt>
                <c:pt idx="241">
                  <c:v>46007</c:v>
                </c:pt>
                <c:pt idx="242">
                  <c:v>46008</c:v>
                </c:pt>
                <c:pt idx="243">
                  <c:v>46009</c:v>
                </c:pt>
                <c:pt idx="244">
                  <c:v>46010</c:v>
                </c:pt>
                <c:pt idx="245">
                  <c:v>46013</c:v>
                </c:pt>
                <c:pt idx="246">
                  <c:v>46014</c:v>
                </c:pt>
                <c:pt idx="247">
                  <c:v>46015</c:v>
                </c:pt>
                <c:pt idx="248">
                  <c:v>46017</c:v>
                </c:pt>
                <c:pt idx="249">
                  <c:v>46020</c:v>
                </c:pt>
                <c:pt idx="250">
                  <c:v>46021</c:v>
                </c:pt>
                <c:pt idx="251">
                  <c:v>46022</c:v>
                </c:pt>
                <c:pt idx="252">
                  <c:v>46024</c:v>
                </c:pt>
                <c:pt idx="253">
                  <c:v>46027</c:v>
                </c:pt>
                <c:pt idx="254">
                  <c:v>46028</c:v>
                </c:pt>
                <c:pt idx="255">
                  <c:v>46029</c:v>
                </c:pt>
                <c:pt idx="256">
                  <c:v>46030</c:v>
                </c:pt>
                <c:pt idx="257">
                  <c:v>46031</c:v>
                </c:pt>
                <c:pt idx="258">
                  <c:v>46034</c:v>
                </c:pt>
                <c:pt idx="259">
                  <c:v>46035</c:v>
                </c:pt>
                <c:pt idx="260">
                  <c:v>46036</c:v>
                </c:pt>
                <c:pt idx="261">
                  <c:v>46037</c:v>
                </c:pt>
                <c:pt idx="262">
                  <c:v>46038</c:v>
                </c:pt>
                <c:pt idx="263">
                  <c:v>46041</c:v>
                </c:pt>
                <c:pt idx="264">
                  <c:v>46042</c:v>
                </c:pt>
                <c:pt idx="265">
                  <c:v>46043</c:v>
                </c:pt>
                <c:pt idx="266">
                  <c:v>46044</c:v>
                </c:pt>
                <c:pt idx="267">
                  <c:v>46045</c:v>
                </c:pt>
                <c:pt idx="268">
                  <c:v>46048</c:v>
                </c:pt>
                <c:pt idx="269">
                  <c:v>46049</c:v>
                </c:pt>
                <c:pt idx="270">
                  <c:v>46050</c:v>
                </c:pt>
                <c:pt idx="271">
                  <c:v>46051</c:v>
                </c:pt>
                <c:pt idx="272">
                  <c:v>46052</c:v>
                </c:pt>
                <c:pt idx="273">
                  <c:v>46055</c:v>
                </c:pt>
                <c:pt idx="274">
                  <c:v>46056</c:v>
                </c:pt>
                <c:pt idx="275">
                  <c:v>46057</c:v>
                </c:pt>
                <c:pt idx="276">
                  <c:v>46058</c:v>
                </c:pt>
                <c:pt idx="277">
                  <c:v>46059</c:v>
                </c:pt>
                <c:pt idx="278">
                  <c:v>46062</c:v>
                </c:pt>
                <c:pt idx="279">
                  <c:v>46063</c:v>
                </c:pt>
                <c:pt idx="280">
                  <c:v>46064</c:v>
                </c:pt>
                <c:pt idx="281">
                  <c:v>46065</c:v>
                </c:pt>
                <c:pt idx="282">
                  <c:v>46066</c:v>
                </c:pt>
                <c:pt idx="283">
                  <c:v>46071</c:v>
                </c:pt>
                <c:pt idx="284">
                  <c:v>46072</c:v>
                </c:pt>
                <c:pt idx="285">
                  <c:v>46073</c:v>
                </c:pt>
                <c:pt idx="286">
                  <c:v>46076</c:v>
                </c:pt>
                <c:pt idx="287">
                  <c:v>46077</c:v>
                </c:pt>
                <c:pt idx="288">
                  <c:v>46078</c:v>
                </c:pt>
                <c:pt idx="289">
                  <c:v>46079</c:v>
                </c:pt>
                <c:pt idx="290">
                  <c:v>46080</c:v>
                </c:pt>
                <c:pt idx="291">
                  <c:v>46083</c:v>
                </c:pt>
                <c:pt idx="292">
                  <c:v>46084</c:v>
                </c:pt>
                <c:pt idx="293">
                  <c:v>46085</c:v>
                </c:pt>
                <c:pt idx="294">
                  <c:v>46086</c:v>
                </c:pt>
                <c:pt idx="295">
                  <c:v>46087</c:v>
                </c:pt>
                <c:pt idx="296">
                  <c:v>46090</c:v>
                </c:pt>
                <c:pt idx="297">
                  <c:v>46091</c:v>
                </c:pt>
                <c:pt idx="298">
                  <c:v>46092</c:v>
                </c:pt>
                <c:pt idx="299">
                  <c:v>46093</c:v>
                </c:pt>
                <c:pt idx="300">
                  <c:v>46094</c:v>
                </c:pt>
                <c:pt idx="301">
                  <c:v>46097</c:v>
                </c:pt>
                <c:pt idx="302">
                  <c:v>46098</c:v>
                </c:pt>
                <c:pt idx="303">
                  <c:v>46099</c:v>
                </c:pt>
                <c:pt idx="304">
                  <c:v>46100</c:v>
                </c:pt>
                <c:pt idx="305">
                  <c:v>46101</c:v>
                </c:pt>
                <c:pt idx="306">
                  <c:v>46104</c:v>
                </c:pt>
                <c:pt idx="307">
                  <c:v>46105</c:v>
                </c:pt>
                <c:pt idx="308">
                  <c:v>46106</c:v>
                </c:pt>
                <c:pt idx="309">
                  <c:v>46107</c:v>
                </c:pt>
                <c:pt idx="310">
                  <c:v>46108</c:v>
                </c:pt>
                <c:pt idx="311">
                  <c:v>46111</c:v>
                </c:pt>
                <c:pt idx="312">
                  <c:v>46112</c:v>
                </c:pt>
                <c:pt idx="313">
                  <c:v>46113</c:v>
                </c:pt>
              </c:numCache>
            </c:numRef>
          </c:cat>
          <c:val>
            <c:numRef>
              <c:f>Historico!$V$750:$V$5000</c:f>
              <c:numCache>
                <c:formatCode>"R$"#,##0_);[Red]\("R$"#,##0\)</c:formatCode>
                <c:ptCount val="4251"/>
                <c:pt idx="0">
                  <c:v>-374698.92857142858</c:v>
                </c:pt>
                <c:pt idx="1">
                  <c:v>-324521.78571428574</c:v>
                </c:pt>
                <c:pt idx="2">
                  <c:v>-305488.57142857142</c:v>
                </c:pt>
                <c:pt idx="3">
                  <c:v>-292861.07142857142</c:v>
                </c:pt>
                <c:pt idx="4">
                  <c:v>-319370.35714285716</c:v>
                </c:pt>
                <c:pt idx="5">
                  <c:v>-303226.07142857142</c:v>
                </c:pt>
                <c:pt idx="6">
                  <c:v>-245378.92857142858</c:v>
                </c:pt>
                <c:pt idx="7">
                  <c:v>-237603.92857142858</c:v>
                </c:pt>
                <c:pt idx="8">
                  <c:v>-198994.64285714287</c:v>
                </c:pt>
                <c:pt idx="9">
                  <c:v>-183011.42857142858</c:v>
                </c:pt>
                <c:pt idx="10">
                  <c:v>-101566.78571428571</c:v>
                </c:pt>
                <c:pt idx="11">
                  <c:v>-175121.07142857142</c:v>
                </c:pt>
                <c:pt idx="12">
                  <c:v>-169022.85714285713</c:v>
                </c:pt>
                <c:pt idx="13">
                  <c:v>-146973.21428571429</c:v>
                </c:pt>
                <c:pt idx="14">
                  <c:v>-111962.5</c:v>
                </c:pt>
                <c:pt idx="15">
                  <c:v>-133565.71428571429</c:v>
                </c:pt>
                <c:pt idx="16">
                  <c:v>-148270.71428571429</c:v>
                </c:pt>
                <c:pt idx="17">
                  <c:v>-141936.42857142858</c:v>
                </c:pt>
                <c:pt idx="18">
                  <c:v>-119614.64285714286</c:v>
                </c:pt>
                <c:pt idx="19">
                  <c:v>-115540</c:v>
                </c:pt>
                <c:pt idx="20">
                  <c:v>-152829.64285714287</c:v>
                </c:pt>
                <c:pt idx="21">
                  <c:v>-122318.57142857143</c:v>
                </c:pt>
                <c:pt idx="22">
                  <c:v>-68035</c:v>
                </c:pt>
                <c:pt idx="23">
                  <c:v>-57045.714285714283</c:v>
                </c:pt>
                <c:pt idx="24">
                  <c:v>-90599.28571428571</c:v>
                </c:pt>
                <c:pt idx="25">
                  <c:v>-85150.357142857145</c:v>
                </c:pt>
                <c:pt idx="26">
                  <c:v>-88048.21428571429</c:v>
                </c:pt>
                <c:pt idx="27">
                  <c:v>-97528.571428571435</c:v>
                </c:pt>
                <c:pt idx="28">
                  <c:v>-119185.71428571429</c:v>
                </c:pt>
                <c:pt idx="29">
                  <c:v>-203187.5</c:v>
                </c:pt>
                <c:pt idx="30">
                  <c:v>-217256.42857142858</c:v>
                </c:pt>
                <c:pt idx="31">
                  <c:v>-260129.28571428571</c:v>
                </c:pt>
                <c:pt idx="32">
                  <c:v>-273363.21428571426</c:v>
                </c:pt>
                <c:pt idx="33">
                  <c:v>-343435.35714285716</c:v>
                </c:pt>
                <c:pt idx="34">
                  <c:v>-344849.28571428574</c:v>
                </c:pt>
                <c:pt idx="35">
                  <c:v>-346357.5</c:v>
                </c:pt>
                <c:pt idx="36">
                  <c:v>-433011.42857142858</c:v>
                </c:pt>
                <c:pt idx="37">
                  <c:v>-429395.71428571426</c:v>
                </c:pt>
                <c:pt idx="38">
                  <c:v>-520277.14285714284</c:v>
                </c:pt>
                <c:pt idx="39">
                  <c:v>-436022.14285714284</c:v>
                </c:pt>
                <c:pt idx="40">
                  <c:v>-412413.57142857142</c:v>
                </c:pt>
                <c:pt idx="41">
                  <c:v>-412865.35714285716</c:v>
                </c:pt>
                <c:pt idx="42">
                  <c:v>-401673.57142857142</c:v>
                </c:pt>
                <c:pt idx="43">
                  <c:v>-378743.92857142858</c:v>
                </c:pt>
                <c:pt idx="44">
                  <c:v>-373731.78571428574</c:v>
                </c:pt>
                <c:pt idx="45">
                  <c:v>-340545</c:v>
                </c:pt>
                <c:pt idx="46">
                  <c:v>-301629.64285714284</c:v>
                </c:pt>
                <c:pt idx="47">
                  <c:v>-282708.92857142858</c:v>
                </c:pt>
                <c:pt idx="48">
                  <c:v>-256053.57142857142</c:v>
                </c:pt>
                <c:pt idx="49">
                  <c:v>-270754.64285714284</c:v>
                </c:pt>
                <c:pt idx="50">
                  <c:v>-264405</c:v>
                </c:pt>
                <c:pt idx="51">
                  <c:v>-275422.5</c:v>
                </c:pt>
                <c:pt idx="52">
                  <c:v>-274676.07142857142</c:v>
                </c:pt>
                <c:pt idx="53">
                  <c:v>-303177.14285714284</c:v>
                </c:pt>
                <c:pt idx="54">
                  <c:v>-315609.64285714284</c:v>
                </c:pt>
                <c:pt idx="55">
                  <c:v>-346379.64285714284</c:v>
                </c:pt>
                <c:pt idx="56">
                  <c:v>-323065.35714285716</c:v>
                </c:pt>
                <c:pt idx="57">
                  <c:v>-260357.85714285713</c:v>
                </c:pt>
                <c:pt idx="58">
                  <c:v>-280396.07142857142</c:v>
                </c:pt>
                <c:pt idx="59">
                  <c:v>-195431.42857142858</c:v>
                </c:pt>
                <c:pt idx="60">
                  <c:v>-147008.57142857142</c:v>
                </c:pt>
                <c:pt idx="61">
                  <c:v>-60701.071428571428</c:v>
                </c:pt>
                <c:pt idx="62">
                  <c:v>-69887.142857142855</c:v>
                </c:pt>
                <c:pt idx="63">
                  <c:v>-64356.785714285717</c:v>
                </c:pt>
                <c:pt idx="64">
                  <c:v>1265</c:v>
                </c:pt>
                <c:pt idx="65">
                  <c:v>42385.714285714283</c:v>
                </c:pt>
                <c:pt idx="66">
                  <c:v>54448.571428571428</c:v>
                </c:pt>
                <c:pt idx="67">
                  <c:v>92673.571428571435</c:v>
                </c:pt>
                <c:pt idx="68">
                  <c:v>92222.142857142855</c:v>
                </c:pt>
                <c:pt idx="69">
                  <c:v>101567.5</c:v>
                </c:pt>
                <c:pt idx="70">
                  <c:v>120807.5</c:v>
                </c:pt>
                <c:pt idx="71">
                  <c:v>116335.71428571429</c:v>
                </c:pt>
                <c:pt idx="72">
                  <c:v>145370.71428571429</c:v>
                </c:pt>
                <c:pt idx="73">
                  <c:v>114662.14285714286</c:v>
                </c:pt>
                <c:pt idx="74">
                  <c:v>46242.5</c:v>
                </c:pt>
                <c:pt idx="75">
                  <c:v>-9461.0714285714294</c:v>
                </c:pt>
                <c:pt idx="76">
                  <c:v>4053.9285714285716</c:v>
                </c:pt>
                <c:pt idx="77">
                  <c:v>-24960.357142857141</c:v>
                </c:pt>
                <c:pt idx="78">
                  <c:v>-71980</c:v>
                </c:pt>
                <c:pt idx="79">
                  <c:v>-105347.85714285714</c:v>
                </c:pt>
                <c:pt idx="80">
                  <c:v>-147208.57142857142</c:v>
                </c:pt>
                <c:pt idx="81">
                  <c:v>-136917.5</c:v>
                </c:pt>
                <c:pt idx="82">
                  <c:v>-131845</c:v>
                </c:pt>
                <c:pt idx="83">
                  <c:v>-117055.71428571429</c:v>
                </c:pt>
                <c:pt idx="84">
                  <c:v>-126231.42857142857</c:v>
                </c:pt>
                <c:pt idx="85">
                  <c:v>-184717.5</c:v>
                </c:pt>
                <c:pt idx="86">
                  <c:v>-232642.14285714287</c:v>
                </c:pt>
                <c:pt idx="87">
                  <c:v>-282916.07142857142</c:v>
                </c:pt>
                <c:pt idx="88">
                  <c:v>-370832.14285714284</c:v>
                </c:pt>
                <c:pt idx="89">
                  <c:v>-426267.85714285716</c:v>
                </c:pt>
                <c:pt idx="90">
                  <c:v>-459135.71428571426</c:v>
                </c:pt>
                <c:pt idx="91">
                  <c:v>-446284.64285714284</c:v>
                </c:pt>
                <c:pt idx="92">
                  <c:v>-433037.14285714284</c:v>
                </c:pt>
                <c:pt idx="93">
                  <c:v>-402182.14285714284</c:v>
                </c:pt>
                <c:pt idx="94">
                  <c:v>-414506.42857142858</c:v>
                </c:pt>
                <c:pt idx="95">
                  <c:v>-437525.35714285716</c:v>
                </c:pt>
                <c:pt idx="96">
                  <c:v>-454138.92857142858</c:v>
                </c:pt>
                <c:pt idx="97">
                  <c:v>-484691.42857142858</c:v>
                </c:pt>
                <c:pt idx="98">
                  <c:v>-536465.35714285716</c:v>
                </c:pt>
                <c:pt idx="99">
                  <c:v>-581661.07142857148</c:v>
                </c:pt>
                <c:pt idx="100">
                  <c:v>-635735.71428571432</c:v>
                </c:pt>
                <c:pt idx="101">
                  <c:v>-577885.35714285716</c:v>
                </c:pt>
                <c:pt idx="102">
                  <c:v>-551660.71428571432</c:v>
                </c:pt>
                <c:pt idx="103">
                  <c:v>-542544.64285714284</c:v>
                </c:pt>
                <c:pt idx="104">
                  <c:v>-543203.92857142852</c:v>
                </c:pt>
                <c:pt idx="105">
                  <c:v>-503689.64285714284</c:v>
                </c:pt>
                <c:pt idx="106">
                  <c:v>-495202.14285714284</c:v>
                </c:pt>
                <c:pt idx="107">
                  <c:v>-462346.42857142858</c:v>
                </c:pt>
                <c:pt idx="108">
                  <c:v>-447108.92857142858</c:v>
                </c:pt>
                <c:pt idx="109">
                  <c:v>-408037.85714285716</c:v>
                </c:pt>
                <c:pt idx="110">
                  <c:v>-385287.5</c:v>
                </c:pt>
                <c:pt idx="111">
                  <c:v>-370522.85714285716</c:v>
                </c:pt>
                <c:pt idx="112">
                  <c:v>-398640.35714285716</c:v>
                </c:pt>
                <c:pt idx="113">
                  <c:v>-386976.78571428574</c:v>
                </c:pt>
                <c:pt idx="114">
                  <c:v>-367992.5</c:v>
                </c:pt>
                <c:pt idx="115">
                  <c:v>-316997.14285714284</c:v>
                </c:pt>
                <c:pt idx="116">
                  <c:v>-287075.35714285716</c:v>
                </c:pt>
                <c:pt idx="117">
                  <c:v>-279415</c:v>
                </c:pt>
                <c:pt idx="118">
                  <c:v>-253837.14285714287</c:v>
                </c:pt>
                <c:pt idx="119">
                  <c:v>-254510</c:v>
                </c:pt>
                <c:pt idx="120">
                  <c:v>-310803.92857142858</c:v>
                </c:pt>
                <c:pt idx="121">
                  <c:v>-400674.64285714284</c:v>
                </c:pt>
                <c:pt idx="122">
                  <c:v>-376400</c:v>
                </c:pt>
                <c:pt idx="123">
                  <c:v>-407429.28571428574</c:v>
                </c:pt>
                <c:pt idx="124">
                  <c:v>-410159.64285714284</c:v>
                </c:pt>
                <c:pt idx="125">
                  <c:v>-408496.78571428574</c:v>
                </c:pt>
                <c:pt idx="126">
                  <c:v>-453508.92857142858</c:v>
                </c:pt>
                <c:pt idx="127">
                  <c:v>-406657.85714285716</c:v>
                </c:pt>
                <c:pt idx="128">
                  <c:v>-401856.07142857142</c:v>
                </c:pt>
                <c:pt idx="129">
                  <c:v>-423191.42857142858</c:v>
                </c:pt>
                <c:pt idx="130">
                  <c:v>-402858.21428571426</c:v>
                </c:pt>
                <c:pt idx="131">
                  <c:v>-341269.64285714284</c:v>
                </c:pt>
                <c:pt idx="132">
                  <c:v>-306569.28571428574</c:v>
                </c:pt>
                <c:pt idx="133">
                  <c:v>-264715.35714285716</c:v>
                </c:pt>
                <c:pt idx="134">
                  <c:v>-190085</c:v>
                </c:pt>
                <c:pt idx="135">
                  <c:v>-177999.28571428571</c:v>
                </c:pt>
                <c:pt idx="136">
                  <c:v>-152794.64285714287</c:v>
                </c:pt>
                <c:pt idx="137">
                  <c:v>-177987.5</c:v>
                </c:pt>
                <c:pt idx="138">
                  <c:v>-158344.64285714287</c:v>
                </c:pt>
                <c:pt idx="139">
                  <c:v>-145814.28571428571</c:v>
                </c:pt>
                <c:pt idx="140">
                  <c:v>-105290</c:v>
                </c:pt>
                <c:pt idx="141">
                  <c:v>-86115</c:v>
                </c:pt>
                <c:pt idx="142">
                  <c:v>-41547.142857142855</c:v>
                </c:pt>
                <c:pt idx="143">
                  <c:v>-67697.5</c:v>
                </c:pt>
                <c:pt idx="144">
                  <c:v>-66239.28571428571</c:v>
                </c:pt>
                <c:pt idx="145">
                  <c:v>-16926.428571428572</c:v>
                </c:pt>
                <c:pt idx="146">
                  <c:v>-39730</c:v>
                </c:pt>
                <c:pt idx="147">
                  <c:v>-47043.214285714283</c:v>
                </c:pt>
                <c:pt idx="148">
                  <c:v>11356.428571428571</c:v>
                </c:pt>
                <c:pt idx="149">
                  <c:v>36248.214285714283</c:v>
                </c:pt>
                <c:pt idx="150">
                  <c:v>48688.928571428572</c:v>
                </c:pt>
                <c:pt idx="151">
                  <c:v>46841.785714285717</c:v>
                </c:pt>
                <c:pt idx="152">
                  <c:v>36428.214285714283</c:v>
                </c:pt>
                <c:pt idx="153">
                  <c:v>-10473.928571428571</c:v>
                </c:pt>
                <c:pt idx="154">
                  <c:v>47597.142857142855</c:v>
                </c:pt>
                <c:pt idx="155">
                  <c:v>49717.857142857145</c:v>
                </c:pt>
                <c:pt idx="156">
                  <c:v>87168.21428571429</c:v>
                </c:pt>
                <c:pt idx="157">
                  <c:v>52690.714285714283</c:v>
                </c:pt>
                <c:pt idx="158">
                  <c:v>52219.642857142855</c:v>
                </c:pt>
                <c:pt idx="159">
                  <c:v>26072.5</c:v>
                </c:pt>
                <c:pt idx="160">
                  <c:v>-1768.2142857142858</c:v>
                </c:pt>
                <c:pt idx="161">
                  <c:v>-26329.642857142859</c:v>
                </c:pt>
                <c:pt idx="162">
                  <c:v>-75609.28571428571</c:v>
                </c:pt>
                <c:pt idx="163">
                  <c:v>-61215</c:v>
                </c:pt>
                <c:pt idx="164">
                  <c:v>-12861.428571428576</c:v>
                </c:pt>
                <c:pt idx="165">
                  <c:v>-47225.714285714283</c:v>
                </c:pt>
                <c:pt idx="166">
                  <c:v>-62415</c:v>
                </c:pt>
                <c:pt idx="167">
                  <c:v>-65433.571428571428</c:v>
                </c:pt>
                <c:pt idx="168">
                  <c:v>-66790</c:v>
                </c:pt>
                <c:pt idx="169">
                  <c:v>-34800</c:v>
                </c:pt>
                <c:pt idx="170">
                  <c:v>-1644.2857142857142</c:v>
                </c:pt>
                <c:pt idx="171">
                  <c:v>-16334.285714285714</c:v>
                </c:pt>
                <c:pt idx="172">
                  <c:v>16858.214285714286</c:v>
                </c:pt>
                <c:pt idx="173">
                  <c:v>-23691.785714285714</c:v>
                </c:pt>
                <c:pt idx="174">
                  <c:v>-207132.14285714287</c:v>
                </c:pt>
                <c:pt idx="175">
                  <c:v>-237749.28571428571</c:v>
                </c:pt>
                <c:pt idx="176">
                  <c:v>-268999.64285714284</c:v>
                </c:pt>
                <c:pt idx="177">
                  <c:v>-325239.64285714284</c:v>
                </c:pt>
                <c:pt idx="178">
                  <c:v>-331971.07142857142</c:v>
                </c:pt>
                <c:pt idx="179">
                  <c:v>-323369.64285714284</c:v>
                </c:pt>
                <c:pt idx="180">
                  <c:v>-285584.28571428574</c:v>
                </c:pt>
                <c:pt idx="181">
                  <c:v>-261870</c:v>
                </c:pt>
                <c:pt idx="182">
                  <c:v>-258728.57142857142</c:v>
                </c:pt>
                <c:pt idx="183">
                  <c:v>-281678.21428571426</c:v>
                </c:pt>
                <c:pt idx="184">
                  <c:v>-321002.5</c:v>
                </c:pt>
                <c:pt idx="185">
                  <c:v>-304241.78571428574</c:v>
                </c:pt>
                <c:pt idx="186">
                  <c:v>-324858.57142857142</c:v>
                </c:pt>
                <c:pt idx="187">
                  <c:v>-337010</c:v>
                </c:pt>
                <c:pt idx="188">
                  <c:v>-333791.78571428574</c:v>
                </c:pt>
                <c:pt idx="189">
                  <c:v>-327061.78571428574</c:v>
                </c:pt>
                <c:pt idx="190">
                  <c:v>-305742.85714285716</c:v>
                </c:pt>
                <c:pt idx="191">
                  <c:v>-319767.85714285716</c:v>
                </c:pt>
                <c:pt idx="192">
                  <c:v>-343161.07142857142</c:v>
                </c:pt>
                <c:pt idx="193">
                  <c:v>-263730</c:v>
                </c:pt>
                <c:pt idx="194">
                  <c:v>-235737.14285714287</c:v>
                </c:pt>
                <c:pt idx="195">
                  <c:v>-200169.28571428571</c:v>
                </c:pt>
                <c:pt idx="196">
                  <c:v>-212652.85714285713</c:v>
                </c:pt>
                <c:pt idx="197">
                  <c:v>-227266.42857142858</c:v>
                </c:pt>
                <c:pt idx="198">
                  <c:v>-286457.14285714284</c:v>
                </c:pt>
                <c:pt idx="199">
                  <c:v>-319159.64285714284</c:v>
                </c:pt>
                <c:pt idx="200">
                  <c:v>-272166.42857142858</c:v>
                </c:pt>
                <c:pt idx="201">
                  <c:v>-244623.57142857142</c:v>
                </c:pt>
                <c:pt idx="202">
                  <c:v>-39097.857142857145</c:v>
                </c:pt>
                <c:pt idx="203">
                  <c:v>-7312.5</c:v>
                </c:pt>
                <c:pt idx="204">
                  <c:v>-125979.28571428571</c:v>
                </c:pt>
                <c:pt idx="205">
                  <c:v>-99320.71428571429</c:v>
                </c:pt>
                <c:pt idx="206">
                  <c:v>-113053.21428571429</c:v>
                </c:pt>
                <c:pt idx="207">
                  <c:v>-103606.42857142857</c:v>
                </c:pt>
                <c:pt idx="208">
                  <c:v>-129472.5</c:v>
                </c:pt>
                <c:pt idx="209">
                  <c:v>-87013.21428571429</c:v>
                </c:pt>
                <c:pt idx="210">
                  <c:v>-73928.928571428565</c:v>
                </c:pt>
                <c:pt idx="211">
                  <c:v>-13955.357142857143</c:v>
                </c:pt>
                <c:pt idx="212">
                  <c:v>-129052.5</c:v>
                </c:pt>
                <c:pt idx="213">
                  <c:v>-106867.14285714286</c:v>
                </c:pt>
                <c:pt idx="214">
                  <c:v>-105602.14285714286</c:v>
                </c:pt>
                <c:pt idx="215">
                  <c:v>-98557.5</c:v>
                </c:pt>
                <c:pt idx="216">
                  <c:v>-116337.85714285714</c:v>
                </c:pt>
                <c:pt idx="217">
                  <c:v>-144514.64285714287</c:v>
                </c:pt>
                <c:pt idx="218">
                  <c:v>-180764.28571428571</c:v>
                </c:pt>
                <c:pt idx="219">
                  <c:v>-257252.14285714287</c:v>
                </c:pt>
                <c:pt idx="220">
                  <c:v>-306553.21428571426</c:v>
                </c:pt>
                <c:pt idx="221">
                  <c:v>-376050</c:v>
                </c:pt>
                <c:pt idx="222">
                  <c:v>-456352.5</c:v>
                </c:pt>
                <c:pt idx="223">
                  <c:v>-549888.21428571432</c:v>
                </c:pt>
                <c:pt idx="224">
                  <c:v>-439171.42857142858</c:v>
                </c:pt>
                <c:pt idx="225">
                  <c:v>-440021.78571428574</c:v>
                </c:pt>
                <c:pt idx="226">
                  <c:v>-400208.57142857142</c:v>
                </c:pt>
                <c:pt idx="227">
                  <c:v>-337342.85714285716</c:v>
                </c:pt>
                <c:pt idx="228">
                  <c:v>-391976.78571428574</c:v>
                </c:pt>
                <c:pt idx="229">
                  <c:v>-431002.5</c:v>
                </c:pt>
                <c:pt idx="230">
                  <c:v>-467691.07142857142</c:v>
                </c:pt>
                <c:pt idx="231">
                  <c:v>-487006.42857142858</c:v>
                </c:pt>
                <c:pt idx="232">
                  <c:v>-357742.5</c:v>
                </c:pt>
                <c:pt idx="233">
                  <c:v>-333320</c:v>
                </c:pt>
                <c:pt idx="234">
                  <c:v>-303095.71428571426</c:v>
                </c:pt>
                <c:pt idx="235">
                  <c:v>-346897.5</c:v>
                </c:pt>
                <c:pt idx="236">
                  <c:v>-310831.78571428574</c:v>
                </c:pt>
                <c:pt idx="237">
                  <c:v>-325600.35714285716</c:v>
                </c:pt>
                <c:pt idx="238">
                  <c:v>-327788.21428571426</c:v>
                </c:pt>
                <c:pt idx="239">
                  <c:v>-379793.92857142858</c:v>
                </c:pt>
                <c:pt idx="240">
                  <c:v>-188284.64285714287</c:v>
                </c:pt>
                <c:pt idx="241">
                  <c:v>-229551.78571428571</c:v>
                </c:pt>
                <c:pt idx="242">
                  <c:v>-228568.57142857142</c:v>
                </c:pt>
                <c:pt idx="243">
                  <c:v>-245731.07142857142</c:v>
                </c:pt>
                <c:pt idx="244">
                  <c:v>-116106.07142857143</c:v>
                </c:pt>
                <c:pt idx="245">
                  <c:v>-89104.28571428571</c:v>
                </c:pt>
                <c:pt idx="246">
                  <c:v>-33272.142857142855</c:v>
                </c:pt>
                <c:pt idx="247">
                  <c:v>31301.071428571428</c:v>
                </c:pt>
                <c:pt idx="248">
                  <c:v>41187.142857142855</c:v>
                </c:pt>
                <c:pt idx="249">
                  <c:v>112223.92857142857</c:v>
                </c:pt>
                <c:pt idx="250">
                  <c:v>169817.85714285713</c:v>
                </c:pt>
                <c:pt idx="251">
                  <c:v>228072.5</c:v>
                </c:pt>
                <c:pt idx="252">
                  <c:v>135263.92857142858</c:v>
                </c:pt>
                <c:pt idx="253">
                  <c:v>122745.71428571429</c:v>
                </c:pt>
                <c:pt idx="254">
                  <c:v>96133.928571428565</c:v>
                </c:pt>
                <c:pt idx="255">
                  <c:v>66266.071428571435</c:v>
                </c:pt>
                <c:pt idx="256">
                  <c:v>64295</c:v>
                </c:pt>
                <c:pt idx="257">
                  <c:v>151222.85714285713</c:v>
                </c:pt>
                <c:pt idx="258">
                  <c:v>167470.71428571429</c:v>
                </c:pt>
                <c:pt idx="259">
                  <c:v>129151.42857142857</c:v>
                </c:pt>
                <c:pt idx="260">
                  <c:v>93625.357142857145</c:v>
                </c:pt>
                <c:pt idx="261">
                  <c:v>52058.571428571428</c:v>
                </c:pt>
                <c:pt idx="262">
                  <c:v>-14086.785714285714</c:v>
                </c:pt>
                <c:pt idx="263">
                  <c:v>30739.642857142859</c:v>
                </c:pt>
                <c:pt idx="264">
                  <c:v>-38078.571428571428</c:v>
                </c:pt>
                <c:pt idx="265">
                  <c:v>-108036.42857142857</c:v>
                </c:pt>
                <c:pt idx="266">
                  <c:v>-198302.5</c:v>
                </c:pt>
                <c:pt idx="267">
                  <c:v>-213684.28571428571</c:v>
                </c:pt>
                <c:pt idx="268">
                  <c:v>-353386.42857142858</c:v>
                </c:pt>
                <c:pt idx="269">
                  <c:v>-368361.78571428574</c:v>
                </c:pt>
                <c:pt idx="270">
                  <c:v>-387367.5</c:v>
                </c:pt>
                <c:pt idx="271">
                  <c:v>-449655.71428571426</c:v>
                </c:pt>
                <c:pt idx="272">
                  <c:v>-592034.64285714284</c:v>
                </c:pt>
                <c:pt idx="273">
                  <c:v>-654125.71428571432</c:v>
                </c:pt>
                <c:pt idx="274">
                  <c:v>-657586.42857142852</c:v>
                </c:pt>
                <c:pt idx="275">
                  <c:v>-715292.5</c:v>
                </c:pt>
                <c:pt idx="276">
                  <c:v>-729176.78571428568</c:v>
                </c:pt>
                <c:pt idx="277">
                  <c:v>-788143.92857142852</c:v>
                </c:pt>
                <c:pt idx="278">
                  <c:v>-822628.92857142852</c:v>
                </c:pt>
                <c:pt idx="279">
                  <c:v>-882188.57142857148</c:v>
                </c:pt>
                <c:pt idx="280">
                  <c:v>-953336.42857142852</c:v>
                </c:pt>
                <c:pt idx="281">
                  <c:v>-983174.28571428568</c:v>
                </c:pt>
                <c:pt idx="282">
                  <c:v>-949630.35714285716</c:v>
                </c:pt>
                <c:pt idx="283">
                  <c:v>-913522.5</c:v>
                </c:pt>
                <c:pt idx="284">
                  <c:v>-968092.85714285716</c:v>
                </c:pt>
                <c:pt idx="285">
                  <c:v>-871688.21428571432</c:v>
                </c:pt>
                <c:pt idx="286">
                  <c:v>-970479.28571428568</c:v>
                </c:pt>
                <c:pt idx="287">
                  <c:v>-990905</c:v>
                </c:pt>
                <c:pt idx="288">
                  <c:v>-1011405.3571428572</c:v>
                </c:pt>
                <c:pt idx="289">
                  <c:v>-1026276.0714285715</c:v>
                </c:pt>
                <c:pt idx="290">
                  <c:v>-962246.07142857148</c:v>
                </c:pt>
                <c:pt idx="291">
                  <c:v>-964824.64285714284</c:v>
                </c:pt>
                <c:pt idx="292">
                  <c:v>-945562.85714285716</c:v>
                </c:pt>
                <c:pt idx="293">
                  <c:v>-896503.92857142852</c:v>
                </c:pt>
                <c:pt idx="294">
                  <c:v>-812177.5</c:v>
                </c:pt>
                <c:pt idx="295">
                  <c:v>-782562.14285714284</c:v>
                </c:pt>
                <c:pt idx="296">
                  <c:v>-721360.35714285716</c:v>
                </c:pt>
                <c:pt idx="297">
                  <c:v>-678377.5</c:v>
                </c:pt>
                <c:pt idx="298">
                  <c:v>-629526.07142857148</c:v>
                </c:pt>
                <c:pt idx="299">
                  <c:v>-593696.78571428568</c:v>
                </c:pt>
                <c:pt idx="300">
                  <c:v>-623651.42857142852</c:v>
                </c:pt>
                <c:pt idx="301">
                  <c:v>-558142.14285714284</c:v>
                </c:pt>
                <c:pt idx="302">
                  <c:v>-602500</c:v>
                </c:pt>
                <c:pt idx="303">
                  <c:v>-575154.28571428568</c:v>
                </c:pt>
                <c:pt idx="304">
                  <c:v>-609685</c:v>
                </c:pt>
                <c:pt idx="305">
                  <c:v>-456594.28571428574</c:v>
                </c:pt>
                <c:pt idx="306">
                  <c:v>-412321.07142857142</c:v>
                </c:pt>
                <c:pt idx="307">
                  <c:v>-401485.71428571426</c:v>
                </c:pt>
                <c:pt idx="308">
                  <c:v>-372145.35714285716</c:v>
                </c:pt>
                <c:pt idx="309">
                  <c:v>-366884.64285714284</c:v>
                </c:pt>
                <c:pt idx="310">
                  <c:v>-426357.14285714284</c:v>
                </c:pt>
                <c:pt idx="311">
                  <c:v>-474371.78571428574</c:v>
                </c:pt>
                <c:pt idx="312">
                  <c:v>-460888.21428571426</c:v>
                </c:pt>
                <c:pt idx="313">
                  <c:v>-663071.42857142852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C10-4AF0-B082-53C8199C64C8}"/>
            </c:ext>
          </c:extLst>
        </c:ser>
        <c:ser>
          <c:idx val="1"/>
          <c:order val="1"/>
          <c:tx>
            <c:strRef>
              <c:f>Historico!$W$4</c:f>
              <c:strCache>
                <c:ptCount val="1"/>
                <c:pt idx="0">
                  <c:v>Investidor Estrangeiro</c:v>
                </c:pt>
              </c:strCache>
            </c:strRef>
          </c:tx>
          <c:spPr>
            <a:ln w="22225" cap="rnd">
              <a:solidFill>
                <a:srgbClr val="004A53"/>
              </a:solidFill>
              <a:prstDash val="solid"/>
              <a:round/>
            </a:ln>
            <a:effectLst/>
          </c:spPr>
          <c:marker>
            <c:symbol val="none"/>
          </c:marker>
          <c:cat>
            <c:numRef>
              <c:f>Historico!$C$750:$C$5000</c:f>
              <c:numCache>
                <c:formatCode>m/d/yyyy</c:formatCode>
                <c:ptCount val="4251"/>
                <c:pt idx="0">
                  <c:v>45659</c:v>
                </c:pt>
                <c:pt idx="1">
                  <c:v>45660</c:v>
                </c:pt>
                <c:pt idx="2">
                  <c:v>45663</c:v>
                </c:pt>
                <c:pt idx="3">
                  <c:v>45664</c:v>
                </c:pt>
                <c:pt idx="4">
                  <c:v>45665</c:v>
                </c:pt>
                <c:pt idx="5">
                  <c:v>45666</c:v>
                </c:pt>
                <c:pt idx="6">
                  <c:v>45667</c:v>
                </c:pt>
                <c:pt idx="7">
                  <c:v>45670</c:v>
                </c:pt>
                <c:pt idx="8">
                  <c:v>45671</c:v>
                </c:pt>
                <c:pt idx="9">
                  <c:v>45672</c:v>
                </c:pt>
                <c:pt idx="10">
                  <c:v>45673</c:v>
                </c:pt>
                <c:pt idx="11">
                  <c:v>45674</c:v>
                </c:pt>
                <c:pt idx="12">
                  <c:v>45677</c:v>
                </c:pt>
                <c:pt idx="13">
                  <c:v>45678</c:v>
                </c:pt>
                <c:pt idx="14">
                  <c:v>45679</c:v>
                </c:pt>
                <c:pt idx="15">
                  <c:v>45680</c:v>
                </c:pt>
                <c:pt idx="16">
                  <c:v>45681</c:v>
                </c:pt>
                <c:pt idx="17">
                  <c:v>45684</c:v>
                </c:pt>
                <c:pt idx="18">
                  <c:v>45685</c:v>
                </c:pt>
                <c:pt idx="19">
                  <c:v>45686</c:v>
                </c:pt>
                <c:pt idx="20">
                  <c:v>45687</c:v>
                </c:pt>
                <c:pt idx="21">
                  <c:v>45688</c:v>
                </c:pt>
                <c:pt idx="22">
                  <c:v>45691</c:v>
                </c:pt>
                <c:pt idx="23">
                  <c:v>45692</c:v>
                </c:pt>
                <c:pt idx="24">
                  <c:v>45693</c:v>
                </c:pt>
                <c:pt idx="25">
                  <c:v>45694</c:v>
                </c:pt>
                <c:pt idx="26">
                  <c:v>45695</c:v>
                </c:pt>
                <c:pt idx="27">
                  <c:v>45698</c:v>
                </c:pt>
                <c:pt idx="28">
                  <c:v>45699</c:v>
                </c:pt>
                <c:pt idx="29">
                  <c:v>45700</c:v>
                </c:pt>
                <c:pt idx="30">
                  <c:v>45701</c:v>
                </c:pt>
                <c:pt idx="31">
                  <c:v>45702</c:v>
                </c:pt>
                <c:pt idx="32">
                  <c:v>45705</c:v>
                </c:pt>
                <c:pt idx="33">
                  <c:v>45706</c:v>
                </c:pt>
                <c:pt idx="34">
                  <c:v>45707</c:v>
                </c:pt>
                <c:pt idx="35">
                  <c:v>45708</c:v>
                </c:pt>
                <c:pt idx="36">
                  <c:v>45709</c:v>
                </c:pt>
                <c:pt idx="37">
                  <c:v>45712</c:v>
                </c:pt>
                <c:pt idx="38">
                  <c:v>45713</c:v>
                </c:pt>
                <c:pt idx="39">
                  <c:v>45714</c:v>
                </c:pt>
                <c:pt idx="40">
                  <c:v>45715</c:v>
                </c:pt>
                <c:pt idx="41">
                  <c:v>45716</c:v>
                </c:pt>
                <c:pt idx="42">
                  <c:v>45721</c:v>
                </c:pt>
                <c:pt idx="43">
                  <c:v>45722</c:v>
                </c:pt>
                <c:pt idx="44">
                  <c:v>45723</c:v>
                </c:pt>
                <c:pt idx="45">
                  <c:v>45726</c:v>
                </c:pt>
                <c:pt idx="46">
                  <c:v>45727</c:v>
                </c:pt>
                <c:pt idx="47">
                  <c:v>45728</c:v>
                </c:pt>
                <c:pt idx="48">
                  <c:v>45729</c:v>
                </c:pt>
                <c:pt idx="49">
                  <c:v>45730</c:v>
                </c:pt>
                <c:pt idx="50">
                  <c:v>45733</c:v>
                </c:pt>
                <c:pt idx="51">
                  <c:v>45734</c:v>
                </c:pt>
                <c:pt idx="52">
                  <c:v>45735</c:v>
                </c:pt>
                <c:pt idx="53">
                  <c:v>45736</c:v>
                </c:pt>
                <c:pt idx="54">
                  <c:v>45737</c:v>
                </c:pt>
                <c:pt idx="55">
                  <c:v>45740</c:v>
                </c:pt>
                <c:pt idx="56">
                  <c:v>45741</c:v>
                </c:pt>
                <c:pt idx="57">
                  <c:v>45742</c:v>
                </c:pt>
                <c:pt idx="58">
                  <c:v>45743</c:v>
                </c:pt>
                <c:pt idx="59">
                  <c:v>45744</c:v>
                </c:pt>
                <c:pt idx="60">
                  <c:v>45747</c:v>
                </c:pt>
                <c:pt idx="61">
                  <c:v>45748</c:v>
                </c:pt>
                <c:pt idx="62">
                  <c:v>45749</c:v>
                </c:pt>
                <c:pt idx="63">
                  <c:v>45750</c:v>
                </c:pt>
                <c:pt idx="64">
                  <c:v>45751</c:v>
                </c:pt>
                <c:pt idx="65">
                  <c:v>45754</c:v>
                </c:pt>
                <c:pt idx="66">
                  <c:v>45755</c:v>
                </c:pt>
                <c:pt idx="67">
                  <c:v>45756</c:v>
                </c:pt>
                <c:pt idx="68">
                  <c:v>45757</c:v>
                </c:pt>
                <c:pt idx="69">
                  <c:v>45758</c:v>
                </c:pt>
                <c:pt idx="70">
                  <c:v>45761</c:v>
                </c:pt>
                <c:pt idx="71">
                  <c:v>45762</c:v>
                </c:pt>
                <c:pt idx="72">
                  <c:v>45763</c:v>
                </c:pt>
                <c:pt idx="73">
                  <c:v>45764</c:v>
                </c:pt>
                <c:pt idx="74">
                  <c:v>45769</c:v>
                </c:pt>
                <c:pt idx="75">
                  <c:v>45770</c:v>
                </c:pt>
                <c:pt idx="76">
                  <c:v>45771</c:v>
                </c:pt>
                <c:pt idx="77">
                  <c:v>45772</c:v>
                </c:pt>
                <c:pt idx="78">
                  <c:v>45775</c:v>
                </c:pt>
                <c:pt idx="79">
                  <c:v>45776</c:v>
                </c:pt>
                <c:pt idx="80">
                  <c:v>45777</c:v>
                </c:pt>
                <c:pt idx="81">
                  <c:v>45779</c:v>
                </c:pt>
                <c:pt idx="82">
                  <c:v>45782</c:v>
                </c:pt>
                <c:pt idx="83">
                  <c:v>45783</c:v>
                </c:pt>
                <c:pt idx="84">
                  <c:v>45784</c:v>
                </c:pt>
                <c:pt idx="85">
                  <c:v>45785</c:v>
                </c:pt>
                <c:pt idx="86">
                  <c:v>45786</c:v>
                </c:pt>
                <c:pt idx="87">
                  <c:v>45789</c:v>
                </c:pt>
                <c:pt idx="88">
                  <c:v>45790</c:v>
                </c:pt>
                <c:pt idx="89">
                  <c:v>45791</c:v>
                </c:pt>
                <c:pt idx="90">
                  <c:v>45792</c:v>
                </c:pt>
                <c:pt idx="91">
                  <c:v>45793</c:v>
                </c:pt>
                <c:pt idx="92">
                  <c:v>45796</c:v>
                </c:pt>
                <c:pt idx="93">
                  <c:v>45797</c:v>
                </c:pt>
                <c:pt idx="94">
                  <c:v>45798</c:v>
                </c:pt>
                <c:pt idx="95">
                  <c:v>45799</c:v>
                </c:pt>
                <c:pt idx="96">
                  <c:v>45800</c:v>
                </c:pt>
                <c:pt idx="97">
                  <c:v>45803</c:v>
                </c:pt>
                <c:pt idx="98">
                  <c:v>45804</c:v>
                </c:pt>
                <c:pt idx="99">
                  <c:v>45805</c:v>
                </c:pt>
                <c:pt idx="100">
                  <c:v>45806</c:v>
                </c:pt>
                <c:pt idx="101">
                  <c:v>45807</c:v>
                </c:pt>
                <c:pt idx="102">
                  <c:v>45810</c:v>
                </c:pt>
                <c:pt idx="103">
                  <c:v>45811</c:v>
                </c:pt>
                <c:pt idx="104">
                  <c:v>45812</c:v>
                </c:pt>
                <c:pt idx="105">
                  <c:v>45813</c:v>
                </c:pt>
                <c:pt idx="106">
                  <c:v>45814</c:v>
                </c:pt>
                <c:pt idx="107">
                  <c:v>45817</c:v>
                </c:pt>
                <c:pt idx="108">
                  <c:v>45818</c:v>
                </c:pt>
                <c:pt idx="109">
                  <c:v>45819</c:v>
                </c:pt>
                <c:pt idx="110">
                  <c:v>45820</c:v>
                </c:pt>
                <c:pt idx="111">
                  <c:v>45821</c:v>
                </c:pt>
                <c:pt idx="112">
                  <c:v>45824</c:v>
                </c:pt>
                <c:pt idx="113">
                  <c:v>45825</c:v>
                </c:pt>
                <c:pt idx="114">
                  <c:v>45826</c:v>
                </c:pt>
                <c:pt idx="115">
                  <c:v>45828</c:v>
                </c:pt>
                <c:pt idx="116">
                  <c:v>45831</c:v>
                </c:pt>
                <c:pt idx="117">
                  <c:v>45832</c:v>
                </c:pt>
                <c:pt idx="118">
                  <c:v>45833</c:v>
                </c:pt>
                <c:pt idx="119">
                  <c:v>45834</c:v>
                </c:pt>
                <c:pt idx="120">
                  <c:v>45835</c:v>
                </c:pt>
                <c:pt idx="121">
                  <c:v>45838</c:v>
                </c:pt>
                <c:pt idx="122">
                  <c:v>45839</c:v>
                </c:pt>
                <c:pt idx="123">
                  <c:v>45840</c:v>
                </c:pt>
                <c:pt idx="124">
                  <c:v>45841</c:v>
                </c:pt>
                <c:pt idx="125">
                  <c:v>45842</c:v>
                </c:pt>
                <c:pt idx="126">
                  <c:v>45845</c:v>
                </c:pt>
                <c:pt idx="127">
                  <c:v>45846</c:v>
                </c:pt>
                <c:pt idx="128">
                  <c:v>45847</c:v>
                </c:pt>
                <c:pt idx="129">
                  <c:v>45848</c:v>
                </c:pt>
                <c:pt idx="130">
                  <c:v>45849</c:v>
                </c:pt>
                <c:pt idx="131">
                  <c:v>45852</c:v>
                </c:pt>
                <c:pt idx="132">
                  <c:v>45853</c:v>
                </c:pt>
                <c:pt idx="133">
                  <c:v>45854</c:v>
                </c:pt>
                <c:pt idx="134">
                  <c:v>45855</c:v>
                </c:pt>
                <c:pt idx="135">
                  <c:v>45856</c:v>
                </c:pt>
                <c:pt idx="136">
                  <c:v>45859</c:v>
                </c:pt>
                <c:pt idx="137">
                  <c:v>45860</c:v>
                </c:pt>
                <c:pt idx="138">
                  <c:v>45861</c:v>
                </c:pt>
                <c:pt idx="139">
                  <c:v>45862</c:v>
                </c:pt>
                <c:pt idx="140">
                  <c:v>45863</c:v>
                </c:pt>
                <c:pt idx="141">
                  <c:v>45866</c:v>
                </c:pt>
                <c:pt idx="142">
                  <c:v>45867</c:v>
                </c:pt>
                <c:pt idx="143">
                  <c:v>45868</c:v>
                </c:pt>
                <c:pt idx="144">
                  <c:v>45869</c:v>
                </c:pt>
                <c:pt idx="145">
                  <c:v>45870</c:v>
                </c:pt>
                <c:pt idx="146">
                  <c:v>45873</c:v>
                </c:pt>
                <c:pt idx="147">
                  <c:v>45874</c:v>
                </c:pt>
                <c:pt idx="148">
                  <c:v>45875</c:v>
                </c:pt>
                <c:pt idx="149">
                  <c:v>45876</c:v>
                </c:pt>
                <c:pt idx="150">
                  <c:v>45877</c:v>
                </c:pt>
                <c:pt idx="151">
                  <c:v>45880</c:v>
                </c:pt>
                <c:pt idx="152">
                  <c:v>45881</c:v>
                </c:pt>
                <c:pt idx="153">
                  <c:v>45882</c:v>
                </c:pt>
                <c:pt idx="154">
                  <c:v>45883</c:v>
                </c:pt>
                <c:pt idx="155">
                  <c:v>45884</c:v>
                </c:pt>
                <c:pt idx="156">
                  <c:v>45887</c:v>
                </c:pt>
                <c:pt idx="157">
                  <c:v>45888</c:v>
                </c:pt>
                <c:pt idx="158">
                  <c:v>45889</c:v>
                </c:pt>
                <c:pt idx="159">
                  <c:v>45890</c:v>
                </c:pt>
                <c:pt idx="160">
                  <c:v>45891</c:v>
                </c:pt>
                <c:pt idx="161">
                  <c:v>45894</c:v>
                </c:pt>
                <c:pt idx="162">
                  <c:v>45895</c:v>
                </c:pt>
                <c:pt idx="163">
                  <c:v>45896</c:v>
                </c:pt>
                <c:pt idx="164">
                  <c:v>45897</c:v>
                </c:pt>
                <c:pt idx="165">
                  <c:v>45898</c:v>
                </c:pt>
                <c:pt idx="166">
                  <c:v>45901</c:v>
                </c:pt>
                <c:pt idx="167">
                  <c:v>45902</c:v>
                </c:pt>
                <c:pt idx="168">
                  <c:v>45903</c:v>
                </c:pt>
                <c:pt idx="169">
                  <c:v>45904</c:v>
                </c:pt>
                <c:pt idx="170">
                  <c:v>45905</c:v>
                </c:pt>
                <c:pt idx="171">
                  <c:v>45908</c:v>
                </c:pt>
                <c:pt idx="172">
                  <c:v>45909</c:v>
                </c:pt>
                <c:pt idx="173">
                  <c:v>45910</c:v>
                </c:pt>
                <c:pt idx="174">
                  <c:v>45911</c:v>
                </c:pt>
                <c:pt idx="175">
                  <c:v>45912</c:v>
                </c:pt>
                <c:pt idx="176">
                  <c:v>45915</c:v>
                </c:pt>
                <c:pt idx="177">
                  <c:v>45916</c:v>
                </c:pt>
                <c:pt idx="178">
                  <c:v>45917</c:v>
                </c:pt>
                <c:pt idx="179">
                  <c:v>45918</c:v>
                </c:pt>
                <c:pt idx="180">
                  <c:v>45919</c:v>
                </c:pt>
                <c:pt idx="181">
                  <c:v>45922</c:v>
                </c:pt>
                <c:pt idx="182">
                  <c:v>45923</c:v>
                </c:pt>
                <c:pt idx="183">
                  <c:v>45924</c:v>
                </c:pt>
                <c:pt idx="184">
                  <c:v>45925</c:v>
                </c:pt>
                <c:pt idx="185">
                  <c:v>45926</c:v>
                </c:pt>
                <c:pt idx="186">
                  <c:v>45929</c:v>
                </c:pt>
                <c:pt idx="187">
                  <c:v>45930</c:v>
                </c:pt>
                <c:pt idx="188">
                  <c:v>45931</c:v>
                </c:pt>
                <c:pt idx="189">
                  <c:v>45932</c:v>
                </c:pt>
                <c:pt idx="190">
                  <c:v>45933</c:v>
                </c:pt>
                <c:pt idx="191">
                  <c:v>45936</c:v>
                </c:pt>
                <c:pt idx="192">
                  <c:v>45937</c:v>
                </c:pt>
                <c:pt idx="193">
                  <c:v>45938</c:v>
                </c:pt>
                <c:pt idx="194">
                  <c:v>45939</c:v>
                </c:pt>
                <c:pt idx="195">
                  <c:v>45940</c:v>
                </c:pt>
                <c:pt idx="196">
                  <c:v>45943</c:v>
                </c:pt>
                <c:pt idx="197">
                  <c:v>45944</c:v>
                </c:pt>
                <c:pt idx="198">
                  <c:v>45945</c:v>
                </c:pt>
                <c:pt idx="199">
                  <c:v>45946</c:v>
                </c:pt>
                <c:pt idx="200">
                  <c:v>45947</c:v>
                </c:pt>
                <c:pt idx="201">
                  <c:v>45950</c:v>
                </c:pt>
                <c:pt idx="202">
                  <c:v>45951</c:v>
                </c:pt>
                <c:pt idx="203">
                  <c:v>45952</c:v>
                </c:pt>
                <c:pt idx="204">
                  <c:v>45953</c:v>
                </c:pt>
                <c:pt idx="205">
                  <c:v>45954</c:v>
                </c:pt>
                <c:pt idx="206">
                  <c:v>45957</c:v>
                </c:pt>
                <c:pt idx="207">
                  <c:v>45958</c:v>
                </c:pt>
                <c:pt idx="208">
                  <c:v>45959</c:v>
                </c:pt>
                <c:pt idx="209">
                  <c:v>45960</c:v>
                </c:pt>
                <c:pt idx="210">
                  <c:v>45961</c:v>
                </c:pt>
                <c:pt idx="211">
                  <c:v>45964</c:v>
                </c:pt>
                <c:pt idx="212">
                  <c:v>45965</c:v>
                </c:pt>
                <c:pt idx="213">
                  <c:v>45966</c:v>
                </c:pt>
                <c:pt idx="214">
                  <c:v>45967</c:v>
                </c:pt>
                <c:pt idx="215">
                  <c:v>45968</c:v>
                </c:pt>
                <c:pt idx="216">
                  <c:v>45971</c:v>
                </c:pt>
                <c:pt idx="217">
                  <c:v>45972</c:v>
                </c:pt>
                <c:pt idx="218">
                  <c:v>45973</c:v>
                </c:pt>
                <c:pt idx="219">
                  <c:v>45974</c:v>
                </c:pt>
                <c:pt idx="220">
                  <c:v>45975</c:v>
                </c:pt>
                <c:pt idx="221">
                  <c:v>45978</c:v>
                </c:pt>
                <c:pt idx="222">
                  <c:v>45979</c:v>
                </c:pt>
                <c:pt idx="223">
                  <c:v>45980</c:v>
                </c:pt>
                <c:pt idx="224">
                  <c:v>45982</c:v>
                </c:pt>
                <c:pt idx="225">
                  <c:v>45985</c:v>
                </c:pt>
                <c:pt idx="226">
                  <c:v>45986</c:v>
                </c:pt>
                <c:pt idx="227">
                  <c:v>45987</c:v>
                </c:pt>
                <c:pt idx="228">
                  <c:v>45988</c:v>
                </c:pt>
                <c:pt idx="229">
                  <c:v>45989</c:v>
                </c:pt>
                <c:pt idx="230">
                  <c:v>45992</c:v>
                </c:pt>
                <c:pt idx="231">
                  <c:v>45993</c:v>
                </c:pt>
                <c:pt idx="232">
                  <c:v>45994</c:v>
                </c:pt>
                <c:pt idx="233">
                  <c:v>45995</c:v>
                </c:pt>
                <c:pt idx="234">
                  <c:v>45996</c:v>
                </c:pt>
                <c:pt idx="235">
                  <c:v>45999</c:v>
                </c:pt>
                <c:pt idx="236">
                  <c:v>46000</c:v>
                </c:pt>
                <c:pt idx="237">
                  <c:v>46001</c:v>
                </c:pt>
                <c:pt idx="238">
                  <c:v>46002</c:v>
                </c:pt>
                <c:pt idx="239">
                  <c:v>46003</c:v>
                </c:pt>
                <c:pt idx="240">
                  <c:v>46006</c:v>
                </c:pt>
                <c:pt idx="241">
                  <c:v>46007</c:v>
                </c:pt>
                <c:pt idx="242">
                  <c:v>46008</c:v>
                </c:pt>
                <c:pt idx="243">
                  <c:v>46009</c:v>
                </c:pt>
                <c:pt idx="244">
                  <c:v>46010</c:v>
                </c:pt>
                <c:pt idx="245">
                  <c:v>46013</c:v>
                </c:pt>
                <c:pt idx="246">
                  <c:v>46014</c:v>
                </c:pt>
                <c:pt idx="247">
                  <c:v>46015</c:v>
                </c:pt>
                <c:pt idx="248">
                  <c:v>46017</c:v>
                </c:pt>
                <c:pt idx="249">
                  <c:v>46020</c:v>
                </c:pt>
                <c:pt idx="250">
                  <c:v>46021</c:v>
                </c:pt>
                <c:pt idx="251">
                  <c:v>46022</c:v>
                </c:pt>
                <c:pt idx="252">
                  <c:v>46024</c:v>
                </c:pt>
                <c:pt idx="253">
                  <c:v>46027</c:v>
                </c:pt>
                <c:pt idx="254">
                  <c:v>46028</c:v>
                </c:pt>
                <c:pt idx="255">
                  <c:v>46029</c:v>
                </c:pt>
                <c:pt idx="256">
                  <c:v>46030</c:v>
                </c:pt>
                <c:pt idx="257">
                  <c:v>46031</c:v>
                </c:pt>
                <c:pt idx="258">
                  <c:v>46034</c:v>
                </c:pt>
                <c:pt idx="259">
                  <c:v>46035</c:v>
                </c:pt>
                <c:pt idx="260">
                  <c:v>46036</c:v>
                </c:pt>
                <c:pt idx="261">
                  <c:v>46037</c:v>
                </c:pt>
                <c:pt idx="262">
                  <c:v>46038</c:v>
                </c:pt>
                <c:pt idx="263">
                  <c:v>46041</c:v>
                </c:pt>
                <c:pt idx="264">
                  <c:v>46042</c:v>
                </c:pt>
                <c:pt idx="265">
                  <c:v>46043</c:v>
                </c:pt>
                <c:pt idx="266">
                  <c:v>46044</c:v>
                </c:pt>
                <c:pt idx="267">
                  <c:v>46045</c:v>
                </c:pt>
                <c:pt idx="268">
                  <c:v>46048</c:v>
                </c:pt>
                <c:pt idx="269">
                  <c:v>46049</c:v>
                </c:pt>
                <c:pt idx="270">
                  <c:v>46050</c:v>
                </c:pt>
                <c:pt idx="271">
                  <c:v>46051</c:v>
                </c:pt>
                <c:pt idx="272">
                  <c:v>46052</c:v>
                </c:pt>
                <c:pt idx="273">
                  <c:v>46055</c:v>
                </c:pt>
                <c:pt idx="274">
                  <c:v>46056</c:v>
                </c:pt>
                <c:pt idx="275">
                  <c:v>46057</c:v>
                </c:pt>
                <c:pt idx="276">
                  <c:v>46058</c:v>
                </c:pt>
                <c:pt idx="277">
                  <c:v>46059</c:v>
                </c:pt>
                <c:pt idx="278">
                  <c:v>46062</c:v>
                </c:pt>
                <c:pt idx="279">
                  <c:v>46063</c:v>
                </c:pt>
                <c:pt idx="280">
                  <c:v>46064</c:v>
                </c:pt>
                <c:pt idx="281">
                  <c:v>46065</c:v>
                </c:pt>
                <c:pt idx="282">
                  <c:v>46066</c:v>
                </c:pt>
                <c:pt idx="283">
                  <c:v>46071</c:v>
                </c:pt>
                <c:pt idx="284">
                  <c:v>46072</c:v>
                </c:pt>
                <c:pt idx="285">
                  <c:v>46073</c:v>
                </c:pt>
                <c:pt idx="286">
                  <c:v>46076</c:v>
                </c:pt>
                <c:pt idx="287">
                  <c:v>46077</c:v>
                </c:pt>
                <c:pt idx="288">
                  <c:v>46078</c:v>
                </c:pt>
                <c:pt idx="289">
                  <c:v>46079</c:v>
                </c:pt>
                <c:pt idx="290">
                  <c:v>46080</c:v>
                </c:pt>
                <c:pt idx="291">
                  <c:v>46083</c:v>
                </c:pt>
                <c:pt idx="292">
                  <c:v>46084</c:v>
                </c:pt>
                <c:pt idx="293">
                  <c:v>46085</c:v>
                </c:pt>
                <c:pt idx="294">
                  <c:v>46086</c:v>
                </c:pt>
                <c:pt idx="295">
                  <c:v>46087</c:v>
                </c:pt>
                <c:pt idx="296">
                  <c:v>46090</c:v>
                </c:pt>
                <c:pt idx="297">
                  <c:v>46091</c:v>
                </c:pt>
                <c:pt idx="298">
                  <c:v>46092</c:v>
                </c:pt>
                <c:pt idx="299">
                  <c:v>46093</c:v>
                </c:pt>
                <c:pt idx="300">
                  <c:v>46094</c:v>
                </c:pt>
                <c:pt idx="301">
                  <c:v>46097</c:v>
                </c:pt>
                <c:pt idx="302">
                  <c:v>46098</c:v>
                </c:pt>
                <c:pt idx="303">
                  <c:v>46099</c:v>
                </c:pt>
                <c:pt idx="304">
                  <c:v>46100</c:v>
                </c:pt>
                <c:pt idx="305">
                  <c:v>46101</c:v>
                </c:pt>
                <c:pt idx="306">
                  <c:v>46104</c:v>
                </c:pt>
                <c:pt idx="307">
                  <c:v>46105</c:v>
                </c:pt>
                <c:pt idx="308">
                  <c:v>46106</c:v>
                </c:pt>
                <c:pt idx="309">
                  <c:v>46107</c:v>
                </c:pt>
                <c:pt idx="310">
                  <c:v>46108</c:v>
                </c:pt>
                <c:pt idx="311">
                  <c:v>46111</c:v>
                </c:pt>
                <c:pt idx="312">
                  <c:v>46112</c:v>
                </c:pt>
                <c:pt idx="313">
                  <c:v>46113</c:v>
                </c:pt>
              </c:numCache>
            </c:numRef>
          </c:cat>
          <c:val>
            <c:numRef>
              <c:f>Historico!$W$750:$W$5000</c:f>
              <c:numCache>
                <c:formatCode>"R$"#,##0_);[Red]\("R$"#,##0\)</c:formatCode>
                <c:ptCount val="4251"/>
                <c:pt idx="0">
                  <c:v>-13665</c:v>
                </c:pt>
                <c:pt idx="1">
                  <c:v>-75490.71428571429</c:v>
                </c:pt>
                <c:pt idx="2">
                  <c:v>-83829.28571428571</c:v>
                </c:pt>
                <c:pt idx="3">
                  <c:v>-115403.92857142857</c:v>
                </c:pt>
                <c:pt idx="4">
                  <c:v>-103656.07142857143</c:v>
                </c:pt>
                <c:pt idx="5">
                  <c:v>-115438.57142857143</c:v>
                </c:pt>
                <c:pt idx="6">
                  <c:v>-156895.71428571429</c:v>
                </c:pt>
                <c:pt idx="7">
                  <c:v>-133507.14285714287</c:v>
                </c:pt>
                <c:pt idx="8">
                  <c:v>-163342.5</c:v>
                </c:pt>
                <c:pt idx="9">
                  <c:v>-155997.14285714287</c:v>
                </c:pt>
                <c:pt idx="10">
                  <c:v>65008.571428571428</c:v>
                </c:pt>
                <c:pt idx="11">
                  <c:v>157241.78571428571</c:v>
                </c:pt>
                <c:pt idx="12">
                  <c:v>134050</c:v>
                </c:pt>
                <c:pt idx="13">
                  <c:v>136064.64285714287</c:v>
                </c:pt>
                <c:pt idx="14">
                  <c:v>85241.071428571435</c:v>
                </c:pt>
                <c:pt idx="15">
                  <c:v>100166.42857142857</c:v>
                </c:pt>
                <c:pt idx="16">
                  <c:v>102632.85714285714</c:v>
                </c:pt>
                <c:pt idx="17">
                  <c:v>163870</c:v>
                </c:pt>
                <c:pt idx="18">
                  <c:v>160046.07142857142</c:v>
                </c:pt>
                <c:pt idx="19">
                  <c:v>169623.57142857142</c:v>
                </c:pt>
                <c:pt idx="20">
                  <c:v>249371.42857142858</c:v>
                </c:pt>
                <c:pt idx="21">
                  <c:v>265609.28571428574</c:v>
                </c:pt>
                <c:pt idx="22">
                  <c:v>198120.71428571429</c:v>
                </c:pt>
                <c:pt idx="23">
                  <c:v>175881.07142857142</c:v>
                </c:pt>
                <c:pt idx="24">
                  <c:v>214705.71428571429</c:v>
                </c:pt>
                <c:pt idx="25">
                  <c:v>216107.85714285713</c:v>
                </c:pt>
                <c:pt idx="26">
                  <c:v>223587.5</c:v>
                </c:pt>
                <c:pt idx="27">
                  <c:v>239463.21428571429</c:v>
                </c:pt>
                <c:pt idx="28">
                  <c:v>267438.57142857142</c:v>
                </c:pt>
                <c:pt idx="29">
                  <c:v>338030.35714285716</c:v>
                </c:pt>
                <c:pt idx="30">
                  <c:v>357753.92857142858</c:v>
                </c:pt>
                <c:pt idx="31">
                  <c:v>394856.42857142858</c:v>
                </c:pt>
                <c:pt idx="32">
                  <c:v>433082.85714285716</c:v>
                </c:pt>
                <c:pt idx="33">
                  <c:v>445372.85714285716</c:v>
                </c:pt>
                <c:pt idx="34">
                  <c:v>478186.42857142858</c:v>
                </c:pt>
                <c:pt idx="35">
                  <c:v>466142.85714285716</c:v>
                </c:pt>
                <c:pt idx="36">
                  <c:v>587448.21428571432</c:v>
                </c:pt>
                <c:pt idx="37">
                  <c:v>578206.42857142852</c:v>
                </c:pt>
                <c:pt idx="38">
                  <c:v>347900</c:v>
                </c:pt>
                <c:pt idx="39">
                  <c:v>218748.57142857142</c:v>
                </c:pt>
                <c:pt idx="40">
                  <c:v>179660</c:v>
                </c:pt>
                <c:pt idx="41">
                  <c:v>159943.92857142858</c:v>
                </c:pt>
                <c:pt idx="42">
                  <c:v>154305.35714285713</c:v>
                </c:pt>
                <c:pt idx="43">
                  <c:v>131945</c:v>
                </c:pt>
                <c:pt idx="44">
                  <c:v>136065.35714285713</c:v>
                </c:pt>
                <c:pt idx="45">
                  <c:v>72827.5</c:v>
                </c:pt>
                <c:pt idx="46">
                  <c:v>26600.714285714286</c:v>
                </c:pt>
                <c:pt idx="47">
                  <c:v>10811.071428571429</c:v>
                </c:pt>
                <c:pt idx="48">
                  <c:v>-50146.071428571428</c:v>
                </c:pt>
                <c:pt idx="49">
                  <c:v>-165.71428571428572</c:v>
                </c:pt>
                <c:pt idx="50">
                  <c:v>22476.428571428572</c:v>
                </c:pt>
                <c:pt idx="51">
                  <c:v>53283.571428571428</c:v>
                </c:pt>
                <c:pt idx="52">
                  <c:v>66919.28571428571</c:v>
                </c:pt>
                <c:pt idx="53">
                  <c:v>98636.428571428565</c:v>
                </c:pt>
                <c:pt idx="54">
                  <c:v>165383.21428571429</c:v>
                </c:pt>
                <c:pt idx="55">
                  <c:v>184438.57142857142</c:v>
                </c:pt>
                <c:pt idx="56">
                  <c:v>176705.35714285713</c:v>
                </c:pt>
                <c:pt idx="57">
                  <c:v>178573.57142857142</c:v>
                </c:pt>
                <c:pt idx="58">
                  <c:v>205070.71428571429</c:v>
                </c:pt>
                <c:pt idx="59">
                  <c:v>144280.35714285713</c:v>
                </c:pt>
                <c:pt idx="60">
                  <c:v>66658.571428571435</c:v>
                </c:pt>
                <c:pt idx="61">
                  <c:v>48319.642857142855</c:v>
                </c:pt>
                <c:pt idx="62">
                  <c:v>30566.071428571428</c:v>
                </c:pt>
                <c:pt idx="63">
                  <c:v>32745.357142857141</c:v>
                </c:pt>
                <c:pt idx="64">
                  <c:v>-111899.64285714286</c:v>
                </c:pt>
                <c:pt idx="65">
                  <c:v>-182552.14285714287</c:v>
                </c:pt>
                <c:pt idx="66">
                  <c:v>-207749.28571428571</c:v>
                </c:pt>
                <c:pt idx="67">
                  <c:v>-213529.64285714287</c:v>
                </c:pt>
                <c:pt idx="68">
                  <c:v>-217736.78571428571</c:v>
                </c:pt>
                <c:pt idx="69">
                  <c:v>-198267.5</c:v>
                </c:pt>
                <c:pt idx="70">
                  <c:v>-214305.71428571429</c:v>
                </c:pt>
                <c:pt idx="71">
                  <c:v>-210495.71428571429</c:v>
                </c:pt>
                <c:pt idx="72">
                  <c:v>-256860.71428571429</c:v>
                </c:pt>
                <c:pt idx="73">
                  <c:v>-152610.35714285713</c:v>
                </c:pt>
                <c:pt idx="74">
                  <c:v>-62875</c:v>
                </c:pt>
                <c:pt idx="75">
                  <c:v>16283.928571428571</c:v>
                </c:pt>
                <c:pt idx="76">
                  <c:v>17082.5</c:v>
                </c:pt>
                <c:pt idx="77">
                  <c:v>19963.928571428572</c:v>
                </c:pt>
                <c:pt idx="78">
                  <c:v>18951.071428571428</c:v>
                </c:pt>
                <c:pt idx="79">
                  <c:v>50676.785714285717</c:v>
                </c:pt>
                <c:pt idx="80">
                  <c:v>78431.78571428571</c:v>
                </c:pt>
                <c:pt idx="81">
                  <c:v>71163.928571428565</c:v>
                </c:pt>
                <c:pt idx="82">
                  <c:v>18435.714285714286</c:v>
                </c:pt>
                <c:pt idx="83">
                  <c:v>24367.857142857141</c:v>
                </c:pt>
                <c:pt idx="84">
                  <c:v>30073.571428571428</c:v>
                </c:pt>
                <c:pt idx="85">
                  <c:v>104867.5</c:v>
                </c:pt>
                <c:pt idx="86">
                  <c:v>136901.42857142858</c:v>
                </c:pt>
                <c:pt idx="87">
                  <c:v>166005.71428571429</c:v>
                </c:pt>
                <c:pt idx="88">
                  <c:v>295486.78571428574</c:v>
                </c:pt>
                <c:pt idx="89">
                  <c:v>344009.64285714284</c:v>
                </c:pt>
                <c:pt idx="90">
                  <c:v>391765.71428571426</c:v>
                </c:pt>
                <c:pt idx="91">
                  <c:v>406475.71428571426</c:v>
                </c:pt>
                <c:pt idx="92">
                  <c:v>483758.92857142858</c:v>
                </c:pt>
                <c:pt idx="93">
                  <c:v>538912.14285714284</c:v>
                </c:pt>
                <c:pt idx="94">
                  <c:v>559081.07142857148</c:v>
                </c:pt>
                <c:pt idx="95">
                  <c:v>598900.35714285716</c:v>
                </c:pt>
                <c:pt idx="96">
                  <c:v>624718.21428571432</c:v>
                </c:pt>
                <c:pt idx="97">
                  <c:v>656728.92857142852</c:v>
                </c:pt>
                <c:pt idx="98">
                  <c:v>711880</c:v>
                </c:pt>
                <c:pt idx="99">
                  <c:v>757498.21428571432</c:v>
                </c:pt>
                <c:pt idx="100">
                  <c:v>818258.21428571432</c:v>
                </c:pt>
                <c:pt idx="101">
                  <c:v>678592.85714285716</c:v>
                </c:pt>
                <c:pt idx="102">
                  <c:v>627460</c:v>
                </c:pt>
                <c:pt idx="103">
                  <c:v>599516.78571428568</c:v>
                </c:pt>
                <c:pt idx="104">
                  <c:v>569111.42857142852</c:v>
                </c:pt>
                <c:pt idx="105">
                  <c:v>536408.21428571432</c:v>
                </c:pt>
                <c:pt idx="106">
                  <c:v>537580.71428571432</c:v>
                </c:pt>
                <c:pt idx="107">
                  <c:v>487531.78571428574</c:v>
                </c:pt>
                <c:pt idx="108">
                  <c:v>464393.57142857142</c:v>
                </c:pt>
                <c:pt idx="109">
                  <c:v>415715.35714285716</c:v>
                </c:pt>
                <c:pt idx="110">
                  <c:v>398830</c:v>
                </c:pt>
                <c:pt idx="111">
                  <c:v>373198.92857142858</c:v>
                </c:pt>
                <c:pt idx="112">
                  <c:v>422181.42857142858</c:v>
                </c:pt>
                <c:pt idx="113">
                  <c:v>340810</c:v>
                </c:pt>
                <c:pt idx="114">
                  <c:v>310263.57142857142</c:v>
                </c:pt>
                <c:pt idx="115">
                  <c:v>252015</c:v>
                </c:pt>
                <c:pt idx="116">
                  <c:v>197885.71428571429</c:v>
                </c:pt>
                <c:pt idx="117">
                  <c:v>202616.42857142858</c:v>
                </c:pt>
                <c:pt idx="118">
                  <c:v>164370.35714285713</c:v>
                </c:pt>
                <c:pt idx="119">
                  <c:v>175456.42857142858</c:v>
                </c:pt>
                <c:pt idx="120">
                  <c:v>184932.5</c:v>
                </c:pt>
                <c:pt idx="121">
                  <c:v>217622.5</c:v>
                </c:pt>
                <c:pt idx="122">
                  <c:v>216967.14285714287</c:v>
                </c:pt>
                <c:pt idx="123">
                  <c:v>226144.28571428571</c:v>
                </c:pt>
                <c:pt idx="124">
                  <c:v>263319.64285714284</c:v>
                </c:pt>
                <c:pt idx="125">
                  <c:v>261732.14285714287</c:v>
                </c:pt>
                <c:pt idx="126">
                  <c:v>247613.92857142858</c:v>
                </c:pt>
                <c:pt idx="127">
                  <c:v>192473.92857142858</c:v>
                </c:pt>
                <c:pt idx="128">
                  <c:v>148188.57142857142</c:v>
                </c:pt>
                <c:pt idx="129">
                  <c:v>170994.28571428571</c:v>
                </c:pt>
                <c:pt idx="130">
                  <c:v>149607.85714285713</c:v>
                </c:pt>
                <c:pt idx="131">
                  <c:v>85522.857142857145</c:v>
                </c:pt>
                <c:pt idx="132">
                  <c:v>46029.285714285717</c:v>
                </c:pt>
                <c:pt idx="133">
                  <c:v>-2827.1428571428573</c:v>
                </c:pt>
                <c:pt idx="134">
                  <c:v>-57678.214285714283</c:v>
                </c:pt>
                <c:pt idx="135">
                  <c:v>-78923.928571428565</c:v>
                </c:pt>
                <c:pt idx="136">
                  <c:v>-85460</c:v>
                </c:pt>
                <c:pt idx="137">
                  <c:v>-53187.5</c:v>
                </c:pt>
                <c:pt idx="138">
                  <c:v>-49640.714285714283</c:v>
                </c:pt>
                <c:pt idx="139">
                  <c:v>-66449.642857142855</c:v>
                </c:pt>
                <c:pt idx="140">
                  <c:v>-135142.5</c:v>
                </c:pt>
                <c:pt idx="141">
                  <c:v>-134297.14285714287</c:v>
                </c:pt>
                <c:pt idx="142">
                  <c:v>-170278.92857142858</c:v>
                </c:pt>
                <c:pt idx="143">
                  <c:v>-143032.5</c:v>
                </c:pt>
                <c:pt idx="144">
                  <c:v>-156412.5</c:v>
                </c:pt>
                <c:pt idx="145">
                  <c:v>-219233.21428571429</c:v>
                </c:pt>
                <c:pt idx="146">
                  <c:v>-197109.28571428571</c:v>
                </c:pt>
                <c:pt idx="147">
                  <c:v>-211671.42857142858</c:v>
                </c:pt>
                <c:pt idx="148">
                  <c:v>-257322.85714285713</c:v>
                </c:pt>
                <c:pt idx="149">
                  <c:v>-287223.92857142858</c:v>
                </c:pt>
                <c:pt idx="150">
                  <c:v>-300551.07142857142</c:v>
                </c:pt>
                <c:pt idx="151">
                  <c:v>-295954.28571428574</c:v>
                </c:pt>
                <c:pt idx="152">
                  <c:v>-293501.42857142858</c:v>
                </c:pt>
                <c:pt idx="153">
                  <c:v>-262030</c:v>
                </c:pt>
                <c:pt idx="154">
                  <c:v>-262183.92857142858</c:v>
                </c:pt>
                <c:pt idx="155">
                  <c:v>-269386.42857142858</c:v>
                </c:pt>
                <c:pt idx="156">
                  <c:v>-253613.21428571429</c:v>
                </c:pt>
                <c:pt idx="157">
                  <c:v>-219590</c:v>
                </c:pt>
                <c:pt idx="158">
                  <c:v>-206749.64285714287</c:v>
                </c:pt>
                <c:pt idx="159">
                  <c:v>-175955</c:v>
                </c:pt>
                <c:pt idx="160">
                  <c:v>-103090.35714285714</c:v>
                </c:pt>
                <c:pt idx="161">
                  <c:v>-76066.78571428571</c:v>
                </c:pt>
                <c:pt idx="162">
                  <c:v>-33822.142857142855</c:v>
                </c:pt>
                <c:pt idx="163">
                  <c:v>-18184.285714285714</c:v>
                </c:pt>
                <c:pt idx="164">
                  <c:v>-47848.214285714283</c:v>
                </c:pt>
                <c:pt idx="165">
                  <c:v>-7459.2857142857147</c:v>
                </c:pt>
                <c:pt idx="166">
                  <c:v>-13172.857142857143</c:v>
                </c:pt>
                <c:pt idx="167">
                  <c:v>-2417.8571428571427</c:v>
                </c:pt>
                <c:pt idx="168">
                  <c:v>-6134.6428571428569</c:v>
                </c:pt>
                <c:pt idx="169">
                  <c:v>-19595</c:v>
                </c:pt>
                <c:pt idx="170">
                  <c:v>-27018.571428571428</c:v>
                </c:pt>
                <c:pt idx="171">
                  <c:v>-4912.5</c:v>
                </c:pt>
                <c:pt idx="172">
                  <c:v>-11834.642857142857</c:v>
                </c:pt>
                <c:pt idx="173">
                  <c:v>32195</c:v>
                </c:pt>
                <c:pt idx="174">
                  <c:v>51851.428571428572</c:v>
                </c:pt>
                <c:pt idx="175">
                  <c:v>70264.642857142855</c:v>
                </c:pt>
                <c:pt idx="176">
                  <c:v>101749.64285714286</c:v>
                </c:pt>
                <c:pt idx="177">
                  <c:v>153260.71428571429</c:v>
                </c:pt>
                <c:pt idx="178">
                  <c:v>176691.78571428571</c:v>
                </c:pt>
                <c:pt idx="179">
                  <c:v>163605</c:v>
                </c:pt>
                <c:pt idx="180">
                  <c:v>136461.42857142858</c:v>
                </c:pt>
                <c:pt idx="181">
                  <c:v>127712.14285714286</c:v>
                </c:pt>
                <c:pt idx="182">
                  <c:v>164282.5</c:v>
                </c:pt>
                <c:pt idx="183">
                  <c:v>203156.42857142858</c:v>
                </c:pt>
                <c:pt idx="184">
                  <c:v>225370.71428571429</c:v>
                </c:pt>
                <c:pt idx="185">
                  <c:v>225201.42857142858</c:v>
                </c:pt>
                <c:pt idx="186">
                  <c:v>256376.07142857142</c:v>
                </c:pt>
                <c:pt idx="187">
                  <c:v>263702.85714285716</c:v>
                </c:pt>
                <c:pt idx="188">
                  <c:v>220458.92857142858</c:v>
                </c:pt>
                <c:pt idx="189">
                  <c:v>193116.42857142858</c:v>
                </c:pt>
                <c:pt idx="190">
                  <c:v>169735.71428571429</c:v>
                </c:pt>
                <c:pt idx="191">
                  <c:v>163022.14285714287</c:v>
                </c:pt>
                <c:pt idx="192">
                  <c:v>135901.07142857142</c:v>
                </c:pt>
                <c:pt idx="193">
                  <c:v>41226.071428571428</c:v>
                </c:pt>
                <c:pt idx="194">
                  <c:v>10293.214285714286</c:v>
                </c:pt>
                <c:pt idx="195">
                  <c:v>-53763.928571428572</c:v>
                </c:pt>
                <c:pt idx="196">
                  <c:v>-33161.785714285717</c:v>
                </c:pt>
                <c:pt idx="197">
                  <c:v>-33838.214285714283</c:v>
                </c:pt>
                <c:pt idx="198">
                  <c:v>1463.2142857142858</c:v>
                </c:pt>
                <c:pt idx="199">
                  <c:v>38384.642857142855</c:v>
                </c:pt>
                <c:pt idx="200">
                  <c:v>18135</c:v>
                </c:pt>
                <c:pt idx="201">
                  <c:v>-7646.0714285714284</c:v>
                </c:pt>
                <c:pt idx="202">
                  <c:v>-49479.642857142855</c:v>
                </c:pt>
                <c:pt idx="203">
                  <c:v>-73297.5</c:v>
                </c:pt>
                <c:pt idx="204">
                  <c:v>49523.571428571428</c:v>
                </c:pt>
                <c:pt idx="205">
                  <c:v>19028.214285714286</c:v>
                </c:pt>
                <c:pt idx="206">
                  <c:v>30025.714285714286</c:v>
                </c:pt>
                <c:pt idx="207">
                  <c:v>43936.071428571428</c:v>
                </c:pt>
                <c:pt idx="208">
                  <c:v>72225</c:v>
                </c:pt>
                <c:pt idx="209">
                  <c:v>29688.571428571428</c:v>
                </c:pt>
                <c:pt idx="210">
                  <c:v>7844.6428571428569</c:v>
                </c:pt>
                <c:pt idx="211">
                  <c:v>-37388.928571428572</c:v>
                </c:pt>
                <c:pt idx="212">
                  <c:v>-88969.28571428571</c:v>
                </c:pt>
                <c:pt idx="213">
                  <c:v>-75099.28571428571</c:v>
                </c:pt>
                <c:pt idx="214">
                  <c:v>-90402.5</c:v>
                </c:pt>
                <c:pt idx="215">
                  <c:v>-79204.28571428571</c:v>
                </c:pt>
                <c:pt idx="216">
                  <c:v>-50391.071428571428</c:v>
                </c:pt>
                <c:pt idx="217">
                  <c:v>26402.857142857141</c:v>
                </c:pt>
                <c:pt idx="218">
                  <c:v>67187.142857142855</c:v>
                </c:pt>
                <c:pt idx="219">
                  <c:v>116508.21428571429</c:v>
                </c:pt>
                <c:pt idx="220">
                  <c:v>204820.71428571429</c:v>
                </c:pt>
                <c:pt idx="221">
                  <c:v>272663.92857142858</c:v>
                </c:pt>
                <c:pt idx="222">
                  <c:v>347357.14285714284</c:v>
                </c:pt>
                <c:pt idx="223">
                  <c:v>466294.64285714284</c:v>
                </c:pt>
                <c:pt idx="224">
                  <c:v>349697.5</c:v>
                </c:pt>
                <c:pt idx="225">
                  <c:v>340123.21428571426</c:v>
                </c:pt>
                <c:pt idx="226">
                  <c:v>301573.57142857142</c:v>
                </c:pt>
                <c:pt idx="227">
                  <c:v>250771.42857142858</c:v>
                </c:pt>
                <c:pt idx="228">
                  <c:v>271037.14285714284</c:v>
                </c:pt>
                <c:pt idx="229">
                  <c:v>261995</c:v>
                </c:pt>
                <c:pt idx="230">
                  <c:v>270012.85714285716</c:v>
                </c:pt>
                <c:pt idx="231">
                  <c:v>299132.14285714284</c:v>
                </c:pt>
                <c:pt idx="232">
                  <c:v>167674.28571428571</c:v>
                </c:pt>
                <c:pt idx="233">
                  <c:v>157331.42857142858</c:v>
                </c:pt>
                <c:pt idx="234">
                  <c:v>67523.571428571435</c:v>
                </c:pt>
                <c:pt idx="235">
                  <c:v>67560</c:v>
                </c:pt>
                <c:pt idx="236">
                  <c:v>-6532.1428571428569</c:v>
                </c:pt>
                <c:pt idx="237">
                  <c:v>11752.857142857143</c:v>
                </c:pt>
                <c:pt idx="238">
                  <c:v>-39795</c:v>
                </c:pt>
                <c:pt idx="239">
                  <c:v>10401.071428571429</c:v>
                </c:pt>
                <c:pt idx="240">
                  <c:v>24692.142857142859</c:v>
                </c:pt>
                <c:pt idx="241">
                  <c:v>62991.428571428572</c:v>
                </c:pt>
                <c:pt idx="242">
                  <c:v>55265.714285714283</c:v>
                </c:pt>
                <c:pt idx="243">
                  <c:v>92862.857142857145</c:v>
                </c:pt>
                <c:pt idx="244">
                  <c:v>45339.285714285717</c:v>
                </c:pt>
                <c:pt idx="245">
                  <c:v>21201.785714285714</c:v>
                </c:pt>
                <c:pt idx="246">
                  <c:v>-11270</c:v>
                </c:pt>
                <c:pt idx="247">
                  <c:v>-38513.928571428572</c:v>
                </c:pt>
                <c:pt idx="248">
                  <c:v>-84382.142857142855</c:v>
                </c:pt>
                <c:pt idx="249">
                  <c:v>-161213.57142857142</c:v>
                </c:pt>
                <c:pt idx="250">
                  <c:v>-206994.64285714287</c:v>
                </c:pt>
                <c:pt idx="251">
                  <c:v>-255374.28571428571</c:v>
                </c:pt>
                <c:pt idx="252">
                  <c:v>-175337.5</c:v>
                </c:pt>
                <c:pt idx="253">
                  <c:v>-156111.07142857142</c:v>
                </c:pt>
                <c:pt idx="254">
                  <c:v>-121340.35714285714</c:v>
                </c:pt>
                <c:pt idx="255">
                  <c:v>-74250.71428571429</c:v>
                </c:pt>
                <c:pt idx="256">
                  <c:v>-57840.714285714283</c:v>
                </c:pt>
                <c:pt idx="257">
                  <c:v>-17845.714285714286</c:v>
                </c:pt>
                <c:pt idx="258">
                  <c:v>8067.8571428571431</c:v>
                </c:pt>
                <c:pt idx="259">
                  <c:v>28499.642857142859</c:v>
                </c:pt>
                <c:pt idx="260">
                  <c:v>93428.928571428565</c:v>
                </c:pt>
                <c:pt idx="261">
                  <c:v>108968.57142857143</c:v>
                </c:pt>
                <c:pt idx="262">
                  <c:v>256617.14285714287</c:v>
                </c:pt>
                <c:pt idx="263">
                  <c:v>244027.5</c:v>
                </c:pt>
                <c:pt idx="264">
                  <c:v>331217.14285714284</c:v>
                </c:pt>
                <c:pt idx="265">
                  <c:v>454825.71428571426</c:v>
                </c:pt>
                <c:pt idx="266">
                  <c:v>609250.35714285716</c:v>
                </c:pt>
                <c:pt idx="267">
                  <c:v>654978.57142857148</c:v>
                </c:pt>
                <c:pt idx="268">
                  <c:v>765951.78571428568</c:v>
                </c:pt>
                <c:pt idx="269">
                  <c:v>767938.21428571432</c:v>
                </c:pt>
                <c:pt idx="270">
                  <c:v>827465.71428571432</c:v>
                </c:pt>
                <c:pt idx="271">
                  <c:v>853516.07142857148</c:v>
                </c:pt>
                <c:pt idx="272">
                  <c:v>916462.14285714284</c:v>
                </c:pt>
                <c:pt idx="273">
                  <c:v>944666.42857142852</c:v>
                </c:pt>
                <c:pt idx="274">
                  <c:v>967436.78571428568</c:v>
                </c:pt>
                <c:pt idx="275">
                  <c:v>994622.14285714284</c:v>
                </c:pt>
                <c:pt idx="276">
                  <c:v>991917.85714285716</c:v>
                </c:pt>
                <c:pt idx="277">
                  <c:v>1044685</c:v>
                </c:pt>
                <c:pt idx="278">
                  <c:v>1089731.7857142857</c:v>
                </c:pt>
                <c:pt idx="279">
                  <c:v>1110212.142857143</c:v>
                </c:pt>
                <c:pt idx="280">
                  <c:v>1229917.142857143</c:v>
                </c:pt>
                <c:pt idx="281">
                  <c:v>1278677.857142857</c:v>
                </c:pt>
                <c:pt idx="282">
                  <c:v>1276537.142857143</c:v>
                </c:pt>
                <c:pt idx="283">
                  <c:v>1207410.7142857143</c:v>
                </c:pt>
                <c:pt idx="284">
                  <c:v>1280553.9285714286</c:v>
                </c:pt>
                <c:pt idx="285">
                  <c:v>1221752.5</c:v>
                </c:pt>
                <c:pt idx="286">
                  <c:v>1306316.7857142857</c:v>
                </c:pt>
                <c:pt idx="287">
                  <c:v>1348196.7857142857</c:v>
                </c:pt>
                <c:pt idx="288">
                  <c:v>1319689.642857143</c:v>
                </c:pt>
                <c:pt idx="289">
                  <c:v>1328284.2857142857</c:v>
                </c:pt>
                <c:pt idx="290">
                  <c:v>1227858.2142857143</c:v>
                </c:pt>
                <c:pt idx="291">
                  <c:v>1242086.7857142857</c:v>
                </c:pt>
                <c:pt idx="292">
                  <c:v>1188012.5</c:v>
                </c:pt>
                <c:pt idx="293">
                  <c:v>1084772.142857143</c:v>
                </c:pt>
                <c:pt idx="294">
                  <c:v>941436.78571428568</c:v>
                </c:pt>
                <c:pt idx="295">
                  <c:v>884368.21428571432</c:v>
                </c:pt>
                <c:pt idx="296">
                  <c:v>848522.5</c:v>
                </c:pt>
                <c:pt idx="297">
                  <c:v>810453.92857142852</c:v>
                </c:pt>
                <c:pt idx="298">
                  <c:v>742127.5</c:v>
                </c:pt>
                <c:pt idx="299">
                  <c:v>667026.42857142852</c:v>
                </c:pt>
                <c:pt idx="300">
                  <c:v>673428.57142857148</c:v>
                </c:pt>
                <c:pt idx="301">
                  <c:v>636224.28571428568</c:v>
                </c:pt>
                <c:pt idx="302">
                  <c:v>638027.5</c:v>
                </c:pt>
                <c:pt idx="303">
                  <c:v>633080</c:v>
                </c:pt>
                <c:pt idx="304">
                  <c:v>689911.78571428568</c:v>
                </c:pt>
                <c:pt idx="305">
                  <c:v>634482.5</c:v>
                </c:pt>
                <c:pt idx="306">
                  <c:v>607683.92857142852</c:v>
                </c:pt>
                <c:pt idx="307">
                  <c:v>631179.64285714284</c:v>
                </c:pt>
                <c:pt idx="308">
                  <c:v>581202.5</c:v>
                </c:pt>
                <c:pt idx="309">
                  <c:v>533317.14285714284</c:v>
                </c:pt>
                <c:pt idx="310">
                  <c:v>553962.85714285716</c:v>
                </c:pt>
                <c:pt idx="311">
                  <c:v>600272.5</c:v>
                </c:pt>
                <c:pt idx="312">
                  <c:v>598562.14285714284</c:v>
                </c:pt>
                <c:pt idx="313">
                  <c:v>685494.64285714284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C10-4AF0-B082-53C8199C64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621774160"/>
        <c:axId val="621775600"/>
      </c:lineChart>
      <c:dateAx>
        <c:axId val="621774160"/>
        <c:scaling>
          <c:orientation val="minMax"/>
        </c:scaling>
        <c:delete val="0"/>
        <c:axPos val="b"/>
        <c:numFmt formatCode="mm/yy;@" sourceLinked="0"/>
        <c:majorTickMark val="out"/>
        <c:minorTickMark val="none"/>
        <c:tickLblPos val="low"/>
        <c:spPr>
          <a:noFill/>
          <a:ln w="9525" cap="flat" cmpd="sng" algn="ctr">
            <a:solidFill>
              <a:srgbClr val="939597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pPr>
            <a:endParaRPr lang="pt-BR"/>
          </a:p>
        </c:txPr>
        <c:crossAx val="621775600"/>
        <c:crosses val="autoZero"/>
        <c:auto val="1"/>
        <c:lblOffset val="100"/>
        <c:baseTimeUnit val="days"/>
      </c:dateAx>
      <c:valAx>
        <c:axId val="621775600"/>
        <c:scaling>
          <c:orientation val="minMax"/>
        </c:scaling>
        <c:delete val="0"/>
        <c:axPos val="l"/>
        <c:numFmt formatCode="&quot;R$&quot;#,##0_);[Red]\(&quot;R$&quot;#,##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pPr>
            <a:endParaRPr lang="pt-BR"/>
          </a:p>
        </c:txPr>
        <c:crossAx val="621774160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2487999230877582"/>
          <c:y val="0.13240988978254395"/>
          <c:w val="0.50240015382448355"/>
          <c:h val="0.1030920464700625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Segoe UI" panose="020B0502040204020203" pitchFamily="34" charset="0"/>
              <a:ea typeface="+mn-ea"/>
              <a:cs typeface="Segoe UI" panose="020B0502040204020203" pitchFamily="34" charset="0"/>
            </a:defRPr>
          </a:pPr>
          <a:endParaRPr lang="pt-BR"/>
        </a:p>
      </c:txPr>
    </c:legend>
    <c:plotVisOnly val="1"/>
    <c:dispBlanksAs val="gap"/>
    <c:showDLblsOverMax val="0"/>
    <c:extLst/>
  </c:chart>
  <c:spPr>
    <a:noFill/>
    <a:ln w="9525" cap="flat" cmpd="sng" algn="ctr">
      <a:noFill/>
      <a:round/>
    </a:ln>
    <a:effectLst/>
  </c:spPr>
  <c:txPr>
    <a:bodyPr/>
    <a:lstStyle/>
    <a:p>
      <a:pPr>
        <a:defRPr>
          <a:latin typeface="Segoe UI" panose="020B0502040204020203" pitchFamily="34" charset="0"/>
          <a:cs typeface="Segoe UI" panose="020B0502040204020203" pitchFamily="34" charset="0"/>
        </a:defRPr>
      </a:pPr>
      <a:endParaRPr lang="pt-BR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004A53"/>
                </a:solidFill>
                <a:latin typeface="URWGroteskSCLig" pitchFamily="2" charset="0"/>
                <a:ea typeface="+mn-ea"/>
                <a:cs typeface="Segoe UI" panose="020B0502040204020203" pitchFamily="34" charset="0"/>
              </a:defRPr>
            </a:pPr>
            <a:r>
              <a:rPr lang="pt-BR" sz="2000" b="1" i="0" u="none" strike="noStrike" kern="1200" spc="0" baseline="0" dirty="0">
                <a:solidFill>
                  <a:srgbClr val="004A53"/>
                </a:solidFill>
                <a:latin typeface="URWGroteskSCLig" pitchFamily="2" charset="0"/>
                <a:cs typeface="Segoe UI" panose="020B0502040204020203" pitchFamily="34" charset="0"/>
              </a:rPr>
              <a:t>Fluxo de Investimento Estrangeiro </a:t>
            </a:r>
            <a:r>
              <a:rPr lang="pt-BR" sz="2000" b="1" i="0" u="none" strike="noStrike" kern="1200" spc="0" baseline="0" dirty="0" err="1">
                <a:solidFill>
                  <a:srgbClr val="004A53"/>
                </a:solidFill>
                <a:latin typeface="URWGroteskSCLig" pitchFamily="2" charset="0"/>
                <a:cs typeface="Segoe UI" panose="020B0502040204020203" pitchFamily="34" charset="0"/>
              </a:rPr>
              <a:t>vs</a:t>
            </a:r>
            <a:r>
              <a:rPr lang="pt-BR" sz="2000" b="1" i="0" u="none" strike="noStrike" kern="1200" spc="0" baseline="0" dirty="0">
                <a:solidFill>
                  <a:srgbClr val="004A53"/>
                </a:solidFill>
                <a:latin typeface="URWGroteskSCLig" pitchFamily="2" charset="0"/>
                <a:cs typeface="Segoe UI" panose="020B0502040204020203" pitchFamily="34" charset="0"/>
              </a:rPr>
              <a:t>  </a:t>
            </a:r>
          </a:p>
          <a:p>
            <a:pPr>
              <a:defRPr sz="2000" b="1" i="0" u="none" strike="noStrike" kern="1200" spc="0" baseline="0">
                <a:solidFill>
                  <a:srgbClr val="004A53"/>
                </a:solidFill>
                <a:latin typeface="URWGroteskSCLig" pitchFamily="2" charset="0"/>
                <a:ea typeface="+mn-ea"/>
                <a:cs typeface="Segoe UI" panose="020B0502040204020203" pitchFamily="34" charset="0"/>
              </a:defRPr>
            </a:pPr>
            <a:r>
              <a:rPr lang="pt-BR" sz="2000" b="1" i="0" u="none" strike="noStrike" kern="1200" spc="0" baseline="0" dirty="0">
                <a:solidFill>
                  <a:srgbClr val="004A53"/>
                </a:solidFill>
                <a:latin typeface="URWGroteskSCLig" pitchFamily="2" charset="0"/>
                <a:cs typeface="Segoe UI" panose="020B0502040204020203" pitchFamily="34" charset="0"/>
              </a:rPr>
              <a:t>Retorno Mensal do Ibovespa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areaChart>
        <c:grouping val="standard"/>
        <c:varyColors val="0"/>
        <c:ser>
          <c:idx val="0"/>
          <c:order val="0"/>
          <c:tx>
            <c:v>Fluxo Mensal Inv. Estrang (R$ Bi)</c:v>
          </c:tx>
          <c:spPr>
            <a:solidFill>
              <a:srgbClr val="568D9C"/>
            </a:solidFill>
            <a:ln>
              <a:noFill/>
            </a:ln>
            <a:effectLst/>
          </c:spPr>
          <c:cat>
            <c:numRef>
              <c:f>Historico!$Y$40:$Y$91</c:f>
              <c:numCache>
                <c:formatCode>mmm\-yy</c:formatCode>
                <c:ptCount val="52"/>
                <c:pt idx="0">
                  <c:v>44562</c:v>
                </c:pt>
                <c:pt idx="1">
                  <c:v>44593</c:v>
                </c:pt>
                <c:pt idx="2">
                  <c:v>44621</c:v>
                </c:pt>
                <c:pt idx="3">
                  <c:v>44652</c:v>
                </c:pt>
                <c:pt idx="4">
                  <c:v>44682</c:v>
                </c:pt>
                <c:pt idx="5">
                  <c:v>44713</c:v>
                </c:pt>
                <c:pt idx="6">
                  <c:v>44743</c:v>
                </c:pt>
                <c:pt idx="7">
                  <c:v>44774</c:v>
                </c:pt>
                <c:pt idx="8">
                  <c:v>44805</c:v>
                </c:pt>
                <c:pt idx="9">
                  <c:v>44835</c:v>
                </c:pt>
                <c:pt idx="10">
                  <c:v>44866</c:v>
                </c:pt>
                <c:pt idx="11">
                  <c:v>44896</c:v>
                </c:pt>
                <c:pt idx="12">
                  <c:v>44927</c:v>
                </c:pt>
                <c:pt idx="13">
                  <c:v>44958</c:v>
                </c:pt>
                <c:pt idx="14">
                  <c:v>44986</c:v>
                </c:pt>
                <c:pt idx="15">
                  <c:v>45017</c:v>
                </c:pt>
                <c:pt idx="16">
                  <c:v>45047</c:v>
                </c:pt>
                <c:pt idx="17">
                  <c:v>45078</c:v>
                </c:pt>
                <c:pt idx="18">
                  <c:v>45108</c:v>
                </c:pt>
                <c:pt idx="19">
                  <c:v>45139</c:v>
                </c:pt>
                <c:pt idx="20">
                  <c:v>45170</c:v>
                </c:pt>
                <c:pt idx="21">
                  <c:v>45200</c:v>
                </c:pt>
                <c:pt idx="22">
                  <c:v>45231</c:v>
                </c:pt>
                <c:pt idx="23">
                  <c:v>45261</c:v>
                </c:pt>
                <c:pt idx="24">
                  <c:v>45292</c:v>
                </c:pt>
                <c:pt idx="25">
                  <c:v>45323</c:v>
                </c:pt>
                <c:pt idx="26">
                  <c:v>45352</c:v>
                </c:pt>
                <c:pt idx="27">
                  <c:v>45383</c:v>
                </c:pt>
                <c:pt idx="28">
                  <c:v>45413</c:v>
                </c:pt>
                <c:pt idx="29">
                  <c:v>45444</c:v>
                </c:pt>
                <c:pt idx="30">
                  <c:v>45474</c:v>
                </c:pt>
                <c:pt idx="31">
                  <c:v>45505</c:v>
                </c:pt>
                <c:pt idx="32">
                  <c:v>45536</c:v>
                </c:pt>
                <c:pt idx="33">
                  <c:v>45566</c:v>
                </c:pt>
                <c:pt idx="34">
                  <c:v>45597</c:v>
                </c:pt>
                <c:pt idx="35">
                  <c:v>45627</c:v>
                </c:pt>
                <c:pt idx="36">
                  <c:v>45658</c:v>
                </c:pt>
                <c:pt idx="37">
                  <c:v>45689</c:v>
                </c:pt>
                <c:pt idx="38">
                  <c:v>45717</c:v>
                </c:pt>
                <c:pt idx="39">
                  <c:v>45748</c:v>
                </c:pt>
                <c:pt idx="40">
                  <c:v>45778</c:v>
                </c:pt>
                <c:pt idx="41">
                  <c:v>45809</c:v>
                </c:pt>
                <c:pt idx="42">
                  <c:v>45839</c:v>
                </c:pt>
                <c:pt idx="43">
                  <c:v>45870</c:v>
                </c:pt>
                <c:pt idx="44">
                  <c:v>45901</c:v>
                </c:pt>
                <c:pt idx="45">
                  <c:v>45931</c:v>
                </c:pt>
                <c:pt idx="46">
                  <c:v>45962</c:v>
                </c:pt>
                <c:pt idx="47">
                  <c:v>45992</c:v>
                </c:pt>
                <c:pt idx="48">
                  <c:v>46023</c:v>
                </c:pt>
                <c:pt idx="49">
                  <c:v>46054</c:v>
                </c:pt>
                <c:pt idx="50">
                  <c:v>46082</c:v>
                </c:pt>
                <c:pt idx="51">
                  <c:v>46113</c:v>
                </c:pt>
              </c:numCache>
            </c:numRef>
          </c:cat>
          <c:val>
            <c:numRef>
              <c:f>Historico!$AC$40:$AC$89</c:f>
              <c:numCache>
                <c:formatCode>#,##0.00_);[Red]\(#,##0.00\)</c:formatCode>
                <c:ptCount val="50"/>
                <c:pt idx="0">
                  <c:v>32.490966</c:v>
                </c:pt>
                <c:pt idx="1">
                  <c:v>30.129428999999998</c:v>
                </c:pt>
                <c:pt idx="2">
                  <c:v>21.355072</c:v>
                </c:pt>
                <c:pt idx="3">
                  <c:v>-7.6777990000000003</c:v>
                </c:pt>
                <c:pt idx="4">
                  <c:v>-6.1698490000000001</c:v>
                </c:pt>
                <c:pt idx="5">
                  <c:v>0.42710599999999999</c:v>
                </c:pt>
                <c:pt idx="6">
                  <c:v>1.8525069999999999</c:v>
                </c:pt>
                <c:pt idx="7">
                  <c:v>16.393537999999999</c:v>
                </c:pt>
                <c:pt idx="8">
                  <c:v>-9.1522000000000006E-2</c:v>
                </c:pt>
                <c:pt idx="9">
                  <c:v>14.071617</c:v>
                </c:pt>
                <c:pt idx="10">
                  <c:v>2.9228350000000001</c:v>
                </c:pt>
                <c:pt idx="11">
                  <c:v>13.767488</c:v>
                </c:pt>
                <c:pt idx="12">
                  <c:v>12.550435999999999</c:v>
                </c:pt>
                <c:pt idx="13">
                  <c:v>-1.6800489999999999</c:v>
                </c:pt>
                <c:pt idx="14">
                  <c:v>-2.378212</c:v>
                </c:pt>
                <c:pt idx="15">
                  <c:v>2.6651820000000002</c:v>
                </c:pt>
                <c:pt idx="16">
                  <c:v>-4.279477</c:v>
                </c:pt>
                <c:pt idx="17">
                  <c:v>10.139882999999999</c:v>
                </c:pt>
                <c:pt idx="18">
                  <c:v>7.1078089999999996</c:v>
                </c:pt>
                <c:pt idx="19">
                  <c:v>-13.205323</c:v>
                </c:pt>
                <c:pt idx="20">
                  <c:v>-1.6868620000000001</c:v>
                </c:pt>
                <c:pt idx="21">
                  <c:v>-2.865551</c:v>
                </c:pt>
                <c:pt idx="22">
                  <c:v>21.024281999999999</c:v>
                </c:pt>
                <c:pt idx="23">
                  <c:v>17.461147</c:v>
                </c:pt>
                <c:pt idx="24">
                  <c:v>-7.8977050000000002</c:v>
                </c:pt>
                <c:pt idx="25">
                  <c:v>-9.4524430000000006</c:v>
                </c:pt>
                <c:pt idx="26">
                  <c:v>-5.5470290000000002</c:v>
                </c:pt>
                <c:pt idx="27">
                  <c:v>-11.361024</c:v>
                </c:pt>
                <c:pt idx="28">
                  <c:v>-1.633839</c:v>
                </c:pt>
                <c:pt idx="29">
                  <c:v>-4.2302900000000001</c:v>
                </c:pt>
                <c:pt idx="30">
                  <c:v>3.55219</c:v>
                </c:pt>
                <c:pt idx="31">
                  <c:v>10.01295</c:v>
                </c:pt>
                <c:pt idx="32">
                  <c:v>-1.67062</c:v>
                </c:pt>
                <c:pt idx="33">
                  <c:v>-2.5333199999999998</c:v>
                </c:pt>
                <c:pt idx="34">
                  <c:v>-3.0514700000000001</c:v>
                </c:pt>
                <c:pt idx="35">
                  <c:v>1.70459</c:v>
                </c:pt>
                <c:pt idx="36">
                  <c:v>6.8243400000000003</c:v>
                </c:pt>
                <c:pt idx="37">
                  <c:v>0.69933999999999996</c:v>
                </c:pt>
                <c:pt idx="38">
                  <c:v>3.11835</c:v>
                </c:pt>
                <c:pt idx="39">
                  <c:v>-0.13364000000000001</c:v>
                </c:pt>
                <c:pt idx="40">
                  <c:v>10.58174</c:v>
                </c:pt>
                <c:pt idx="41">
                  <c:v>5.3587699999999998</c:v>
                </c:pt>
                <c:pt idx="42">
                  <c:v>-6.3719900000000003</c:v>
                </c:pt>
                <c:pt idx="43">
                  <c:v>1.1682900000000001</c:v>
                </c:pt>
                <c:pt idx="44">
                  <c:v>5.2670899999999996</c:v>
                </c:pt>
                <c:pt idx="45">
                  <c:v>-1.22644</c:v>
                </c:pt>
                <c:pt idx="46">
                  <c:v>2.0608399999999998</c:v>
                </c:pt>
                <c:pt idx="47">
                  <c:v>-1.87348</c:v>
                </c:pt>
                <c:pt idx="48">
                  <c:v>26.313610000000001</c:v>
                </c:pt>
                <c:pt idx="49">
                  <c:v>15.39575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0E0-4E5D-98CD-4F79AD6A84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37209744"/>
        <c:axId val="2037199664"/>
      </c:areaChart>
      <c:lineChart>
        <c:grouping val="standard"/>
        <c:varyColors val="0"/>
        <c:ser>
          <c:idx val="1"/>
          <c:order val="1"/>
          <c:tx>
            <c:v>Retorno Mensal IBovespa</c:v>
          </c:tx>
          <c:spPr>
            <a:ln w="28575" cap="rnd">
              <a:solidFill>
                <a:srgbClr val="004A53"/>
              </a:solidFill>
              <a:round/>
            </a:ln>
            <a:effectLst/>
          </c:spPr>
          <c:marker>
            <c:symbol val="none"/>
          </c:marker>
          <c:cat>
            <c:numRef>
              <c:f>Historico!$Y$40:$Y$91</c:f>
              <c:numCache>
                <c:formatCode>mmm\-yy</c:formatCode>
                <c:ptCount val="52"/>
                <c:pt idx="0">
                  <c:v>44562</c:v>
                </c:pt>
                <c:pt idx="1">
                  <c:v>44593</c:v>
                </c:pt>
                <c:pt idx="2">
                  <c:v>44621</c:v>
                </c:pt>
                <c:pt idx="3">
                  <c:v>44652</c:v>
                </c:pt>
                <c:pt idx="4">
                  <c:v>44682</c:v>
                </c:pt>
                <c:pt idx="5">
                  <c:v>44713</c:v>
                </c:pt>
                <c:pt idx="6">
                  <c:v>44743</c:v>
                </c:pt>
                <c:pt idx="7">
                  <c:v>44774</c:v>
                </c:pt>
                <c:pt idx="8">
                  <c:v>44805</c:v>
                </c:pt>
                <c:pt idx="9">
                  <c:v>44835</c:v>
                </c:pt>
                <c:pt idx="10">
                  <c:v>44866</c:v>
                </c:pt>
                <c:pt idx="11">
                  <c:v>44896</c:v>
                </c:pt>
                <c:pt idx="12">
                  <c:v>44927</c:v>
                </c:pt>
                <c:pt idx="13">
                  <c:v>44958</c:v>
                </c:pt>
                <c:pt idx="14">
                  <c:v>44986</c:v>
                </c:pt>
                <c:pt idx="15">
                  <c:v>45017</c:v>
                </c:pt>
                <c:pt idx="16">
                  <c:v>45047</c:v>
                </c:pt>
                <c:pt idx="17">
                  <c:v>45078</c:v>
                </c:pt>
                <c:pt idx="18">
                  <c:v>45108</c:v>
                </c:pt>
                <c:pt idx="19">
                  <c:v>45139</c:v>
                </c:pt>
                <c:pt idx="20">
                  <c:v>45170</c:v>
                </c:pt>
                <c:pt idx="21">
                  <c:v>45200</c:v>
                </c:pt>
                <c:pt idx="22">
                  <c:v>45231</c:v>
                </c:pt>
                <c:pt idx="23">
                  <c:v>45261</c:v>
                </c:pt>
                <c:pt idx="24">
                  <c:v>45292</c:v>
                </c:pt>
                <c:pt idx="25">
                  <c:v>45323</c:v>
                </c:pt>
                <c:pt idx="26">
                  <c:v>45352</c:v>
                </c:pt>
                <c:pt idx="27">
                  <c:v>45383</c:v>
                </c:pt>
                <c:pt idx="28">
                  <c:v>45413</c:v>
                </c:pt>
                <c:pt idx="29">
                  <c:v>45444</c:v>
                </c:pt>
                <c:pt idx="30">
                  <c:v>45474</c:v>
                </c:pt>
                <c:pt idx="31">
                  <c:v>45505</c:v>
                </c:pt>
                <c:pt idx="32">
                  <c:v>45536</c:v>
                </c:pt>
                <c:pt idx="33">
                  <c:v>45566</c:v>
                </c:pt>
                <c:pt idx="34">
                  <c:v>45597</c:v>
                </c:pt>
                <c:pt idx="35">
                  <c:v>45627</c:v>
                </c:pt>
                <c:pt idx="36">
                  <c:v>45658</c:v>
                </c:pt>
                <c:pt idx="37">
                  <c:v>45689</c:v>
                </c:pt>
                <c:pt idx="38">
                  <c:v>45717</c:v>
                </c:pt>
                <c:pt idx="39">
                  <c:v>45748</c:v>
                </c:pt>
                <c:pt idx="40">
                  <c:v>45778</c:v>
                </c:pt>
                <c:pt idx="41">
                  <c:v>45809</c:v>
                </c:pt>
                <c:pt idx="42">
                  <c:v>45839</c:v>
                </c:pt>
                <c:pt idx="43">
                  <c:v>45870</c:v>
                </c:pt>
                <c:pt idx="44">
                  <c:v>45901</c:v>
                </c:pt>
                <c:pt idx="45">
                  <c:v>45931</c:v>
                </c:pt>
                <c:pt idx="46">
                  <c:v>45962</c:v>
                </c:pt>
                <c:pt idx="47">
                  <c:v>45992</c:v>
                </c:pt>
                <c:pt idx="48">
                  <c:v>46023</c:v>
                </c:pt>
                <c:pt idx="49">
                  <c:v>46054</c:v>
                </c:pt>
                <c:pt idx="50">
                  <c:v>46082</c:v>
                </c:pt>
                <c:pt idx="51">
                  <c:v>46113</c:v>
                </c:pt>
              </c:numCache>
            </c:numRef>
          </c:cat>
          <c:val>
            <c:numRef>
              <c:f>Historico!$AF$40:$AF$89</c:f>
              <c:numCache>
                <c:formatCode>0.00%</c:formatCode>
                <c:ptCount val="50"/>
                <c:pt idx="0">
                  <c:v>6.9842583324715601E-2</c:v>
                </c:pt>
                <c:pt idx="1">
                  <c:v>8.9031456211778881E-3</c:v>
                </c:pt>
                <c:pt idx="2">
                  <c:v>6.0607852402035922E-2</c:v>
                </c:pt>
                <c:pt idx="3">
                  <c:v>-0.10102623158498591</c:v>
                </c:pt>
                <c:pt idx="4">
                  <c:v>3.2206837914882991E-2</c:v>
                </c:pt>
                <c:pt idx="5">
                  <c:v>-0.11502919923761457</c:v>
                </c:pt>
                <c:pt idx="6">
                  <c:v>4.6911391544413483E-2</c:v>
                </c:pt>
                <c:pt idx="7">
                  <c:v>6.1631455491215181E-2</c:v>
                </c:pt>
                <c:pt idx="8">
                  <c:v>4.6922615621503017E-3</c:v>
                </c:pt>
                <c:pt idx="9">
                  <c:v>5.4529853151841445E-2</c:v>
                </c:pt>
                <c:pt idx="10">
                  <c:v>-3.060289004170047E-2</c:v>
                </c:pt>
                <c:pt idx="11">
                  <c:v>-2.4460019517093645E-2</c:v>
                </c:pt>
                <c:pt idx="12">
                  <c:v>3.3680716929755938E-2</c:v>
                </c:pt>
                <c:pt idx="13">
                  <c:v>-7.4923472990607309E-2</c:v>
                </c:pt>
                <c:pt idx="14">
                  <c:v>-2.9063889323297509E-2</c:v>
                </c:pt>
                <c:pt idx="15">
                  <c:v>2.5023311235917722E-2</c:v>
                </c:pt>
                <c:pt idx="16">
                  <c:v>3.7377947658195243E-2</c:v>
                </c:pt>
                <c:pt idx="17">
                  <c:v>9.0016372352923035E-2</c:v>
                </c:pt>
                <c:pt idx="18">
                  <c:v>3.2653721408791858E-2</c:v>
                </c:pt>
                <c:pt idx="19">
                  <c:v>-5.0853029834107666E-2</c:v>
                </c:pt>
                <c:pt idx="20">
                  <c:v>7.1137646801964216E-3</c:v>
                </c:pt>
                <c:pt idx="21">
                  <c:v>-2.935267884909365E-2</c:v>
                </c:pt>
                <c:pt idx="22">
                  <c:v>0.12539322791986507</c:v>
                </c:pt>
                <c:pt idx="23">
                  <c:v>5.3829103207448492E-2</c:v>
                </c:pt>
                <c:pt idx="24">
                  <c:v>-4.7940891263450358E-2</c:v>
                </c:pt>
                <c:pt idx="25">
                  <c:v>9.9234236758827254E-3</c:v>
                </c:pt>
                <c:pt idx="26">
                  <c:v>-7.0835518394741781E-3</c:v>
                </c:pt>
                <c:pt idx="27">
                  <c:v>-1.7032053899072697E-2</c:v>
                </c:pt>
                <c:pt idx="28">
                  <c:v>-3.0384154148619169E-2</c:v>
                </c:pt>
                <c:pt idx="29">
                  <c:v>1.4811533906877727E-2</c:v>
                </c:pt>
                <c:pt idx="30">
                  <c:v>3.0226489237251686E-2</c:v>
                </c:pt>
                <c:pt idx="31">
                  <c:v>6.5429546200715949E-2</c:v>
                </c:pt>
                <c:pt idx="32">
                  <c:v>-3.0790048028730976E-2</c:v>
                </c:pt>
                <c:pt idx="33">
                  <c:v>-1.595483841014067E-2</c:v>
                </c:pt>
                <c:pt idx="34">
                  <c:v>-3.1188005118672035E-2</c:v>
                </c:pt>
                <c:pt idx="35">
                  <c:v>-4.2846526434012655E-2</c:v>
                </c:pt>
                <c:pt idx="36">
                  <c:v>4.8647943107694047E-2</c:v>
                </c:pt>
                <c:pt idx="37">
                  <c:v>-2.6446676868439489E-2</c:v>
                </c:pt>
                <c:pt idx="38">
                  <c:v>6.0753300370548269E-2</c:v>
                </c:pt>
                <c:pt idx="39">
                  <c:v>3.690654826510209E-2</c:v>
                </c:pt>
                <c:pt idx="40">
                  <c:v>1.4508728521858361E-2</c:v>
                </c:pt>
                <c:pt idx="41">
                  <c:v>1.3340327594740353E-2</c:v>
                </c:pt>
                <c:pt idx="42">
                  <c:v>-4.1651843007001643E-2</c:v>
                </c:pt>
                <c:pt idx="43">
                  <c:v>6.27575269001035E-2</c:v>
                </c:pt>
                <c:pt idx="44">
                  <c:v>3.4045276889224985E-2</c:v>
                </c:pt>
                <c:pt idx="45">
                  <c:v>2.2589423663036845E-2</c:v>
                </c:pt>
                <c:pt idx="46">
                  <c:v>6.3739953135081961E-2</c:v>
                </c:pt>
                <c:pt idx="47">
                  <c:v>1.2907603613530494E-2</c:v>
                </c:pt>
                <c:pt idx="48">
                  <c:v>0.12560734538577001</c:v>
                </c:pt>
                <c:pt idx="49">
                  <c:v>4.092920366180941E-2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0E0-4E5D-98CD-4F79AD6A84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05636432"/>
        <c:axId val="605635952"/>
      </c:lineChart>
      <c:dateAx>
        <c:axId val="2037209744"/>
        <c:scaling>
          <c:orientation val="minMax"/>
        </c:scaling>
        <c:delete val="0"/>
        <c:axPos val="b"/>
        <c:numFmt formatCode="mm/yy" sourceLinked="0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pPr>
            <a:endParaRPr lang="pt-BR"/>
          </a:p>
        </c:txPr>
        <c:crossAx val="2037199664"/>
        <c:crosses val="autoZero"/>
        <c:auto val="1"/>
        <c:lblOffset val="100"/>
        <c:baseTimeUnit val="months"/>
      </c:dateAx>
      <c:valAx>
        <c:axId val="20371996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939597">
                  <a:alpha val="20000"/>
                </a:srgb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egoe UI" panose="020B0502040204020203" pitchFamily="34" charset="0"/>
                    <a:ea typeface="+mn-ea"/>
                    <a:cs typeface="Segoe UI" panose="020B0502040204020203" pitchFamily="34" charset="0"/>
                  </a:defRPr>
                </a:pPr>
                <a:r>
                  <a:rPr lang="pt-BR"/>
                  <a:t>Fluxo Mensal</a:t>
                </a:r>
                <a:r>
                  <a:rPr lang="pt-BR" baseline="0"/>
                  <a:t> (</a:t>
                </a:r>
                <a:r>
                  <a:rPr lang="pt-BR"/>
                  <a:t>R$ Bi)</a:t>
                </a:r>
              </a:p>
            </c:rich>
          </c:tx>
          <c:layout>
            <c:manualLayout>
              <c:xMode val="edge"/>
              <c:yMode val="edge"/>
              <c:x val="7.1588366890380315E-3"/>
              <c:y val="0.28031087063355004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pPr>
            <a:endParaRPr lang="pt-BR"/>
          </a:p>
        </c:txPr>
        <c:crossAx val="2037209744"/>
        <c:crosses val="autoZero"/>
        <c:crossBetween val="between"/>
      </c:valAx>
      <c:valAx>
        <c:axId val="605635952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egoe UI" panose="020B0502040204020203" pitchFamily="34" charset="0"/>
                    <a:ea typeface="+mn-ea"/>
                    <a:cs typeface="Segoe UI" panose="020B0502040204020203" pitchFamily="34" charset="0"/>
                  </a:defRPr>
                </a:pPr>
                <a:r>
                  <a:rPr lang="pt-BR"/>
                  <a:t>Retorno Mensal Ibovespa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pPr>
            <a:endParaRPr lang="pt-BR"/>
          </a:p>
        </c:txPr>
        <c:crossAx val="605636432"/>
        <c:crosses val="max"/>
        <c:crossBetween val="between"/>
      </c:valAx>
      <c:dateAx>
        <c:axId val="605636432"/>
        <c:scaling>
          <c:orientation val="minMax"/>
        </c:scaling>
        <c:delete val="1"/>
        <c:axPos val="b"/>
        <c:numFmt formatCode="mmm\-yy" sourceLinked="1"/>
        <c:majorTickMark val="out"/>
        <c:minorTickMark val="none"/>
        <c:tickLblPos val="nextTo"/>
        <c:crossAx val="605635952"/>
        <c:crosses val="autoZero"/>
        <c:auto val="1"/>
        <c:lblOffset val="100"/>
        <c:baseTimeUnit val="months"/>
      </c:dateAx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Segoe UI" panose="020B0502040204020203" pitchFamily="34" charset="0"/>
              <a:ea typeface="+mn-ea"/>
              <a:cs typeface="Segoe UI" panose="020B0502040204020203" pitchFamily="34" charset="0"/>
            </a:defRPr>
          </a:pPr>
          <a:endParaRPr lang="pt-BR"/>
        </a:p>
      </c:txPr>
    </c:legend>
    <c:plotVisOnly val="1"/>
    <c:dispBlanksAs val="gap"/>
    <c:showDLblsOverMax val="0"/>
    <c:extLst/>
  </c:chart>
  <c:spPr>
    <a:noFill/>
    <a:ln w="9525" cap="flat" cmpd="sng" algn="ctr">
      <a:noFill/>
      <a:round/>
    </a:ln>
    <a:effectLst/>
  </c:spPr>
  <c:txPr>
    <a:bodyPr/>
    <a:lstStyle/>
    <a:p>
      <a:pPr>
        <a:defRPr sz="1200">
          <a:latin typeface="Segoe UI" panose="020B0502040204020203" pitchFamily="34" charset="0"/>
          <a:cs typeface="Segoe UI" panose="020B0502040204020203" pitchFamily="34" charset="0"/>
        </a:defRPr>
      </a:pPr>
      <a:endParaRPr lang="pt-BR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rgbClr val="004A53"/>
                </a:solidFill>
                <a:latin typeface="URWGroteskSCLig" pitchFamily="2" charset="0"/>
                <a:ea typeface="+mn-ea"/>
                <a:cs typeface="Segoe UI" panose="020B0502040204020203" pitchFamily="34" charset="0"/>
              </a:defRPr>
            </a:pPr>
            <a:r>
              <a:rPr lang="pt-BR" b="1">
                <a:solidFill>
                  <a:srgbClr val="004A53"/>
                </a:solidFill>
                <a:latin typeface="URWGroteskSCLig" pitchFamily="2" charset="0"/>
              </a:rPr>
              <a:t>Taxa SELIC &amp; Retornos</a:t>
            </a:r>
            <a:r>
              <a:rPr lang="pt-BR" b="1" baseline="0">
                <a:solidFill>
                  <a:srgbClr val="004A53"/>
                </a:solidFill>
                <a:latin typeface="URWGroteskSCLig" pitchFamily="2" charset="0"/>
              </a:rPr>
              <a:t> Anuais do Ibovespa | 2000 - 2025</a:t>
            </a:r>
            <a:endParaRPr lang="pt-BR" b="1">
              <a:solidFill>
                <a:srgbClr val="004A53"/>
              </a:solidFill>
              <a:latin typeface="URWGroteskSCLig" pitchFamily="2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rgbClr val="004A53"/>
              </a:solidFill>
              <a:latin typeface="URWGroteskSCLig" pitchFamily="2" charset="0"/>
              <a:ea typeface="+mn-ea"/>
              <a:cs typeface="Segoe UI" panose="020B0502040204020203" pitchFamily="34" charset="0"/>
            </a:defRPr>
          </a:pPr>
          <a:endParaRPr lang="pt-BR"/>
        </a:p>
      </c:txPr>
    </c:title>
    <c:autoTitleDeleted val="0"/>
    <c:plotArea>
      <c:layout/>
      <c:barChart>
        <c:barDir val="col"/>
        <c:grouping val="clustered"/>
        <c:varyColors val="0"/>
        <c:ser>
          <c:idx val="1"/>
          <c:order val="1"/>
          <c:tx>
            <c:strRef>
              <c:f>'Quantum Axis'!$C$1</c:f>
              <c:strCache>
                <c:ptCount val="1"/>
                <c:pt idx="0">
                  <c:v>Retornos Anuais do Ibovespa (direita)</c:v>
                </c:pt>
              </c:strCache>
            </c:strRef>
          </c:tx>
          <c:spPr>
            <a:solidFill>
              <a:srgbClr val="004A53"/>
            </a:solidFill>
            <a:ln w="47625" cmpd="sng">
              <a:solidFill>
                <a:srgbClr val="004A53"/>
              </a:solidFill>
              <a:miter lim="800000"/>
            </a:ln>
            <a:effectLst/>
          </c:spPr>
          <c:invertIfNegative val="0"/>
          <c:dLbls>
            <c:dLbl>
              <c:idx val="407"/>
              <c:layout>
                <c:manualLayout>
                  <c:x val="2.1276595744680851E-3"/>
                  <c:y val="-6.01202404809619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098-482C-AE7A-D999ABE6863A}"/>
                </c:ext>
              </c:extLst>
            </c:dLbl>
            <c:dLbl>
              <c:idx val="660"/>
              <c:layout>
                <c:manualLayout>
                  <c:x val="4.255319148936168E-2"/>
                  <c:y val="2.80561122244488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098-482C-AE7A-D999ABE6863A}"/>
                </c:ext>
              </c:extLst>
            </c:dLbl>
            <c:dLbl>
              <c:idx val="1165"/>
              <c:layout>
                <c:manualLayout>
                  <c:x val="0"/>
                  <c:y val="8.01603206412818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098-482C-AE7A-D999ABE6863A}"/>
                </c:ext>
              </c:extLst>
            </c:dLbl>
            <c:dLbl>
              <c:idx val="1416"/>
              <c:layout>
                <c:manualLayout>
                  <c:x val="-1.0638297872340465E-2"/>
                  <c:y val="-4.008016032064127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098-482C-AE7A-D999ABE6863A}"/>
                </c:ext>
              </c:extLst>
            </c:dLbl>
            <c:dLbl>
              <c:idx val="1665"/>
              <c:layout>
                <c:manualLayout>
                  <c:x val="-3.9006641590529342E-17"/>
                  <c:y val="-2.00400801603207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098-482C-AE7A-D999ABE6863A}"/>
                </c:ext>
              </c:extLst>
            </c:dLbl>
            <c:dLbl>
              <c:idx val="1915"/>
              <c:layout>
                <c:manualLayout>
                  <c:x val="2.3404255319148859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098-482C-AE7A-D999ABE6863A}"/>
                </c:ext>
              </c:extLst>
            </c:dLbl>
            <c:dLbl>
              <c:idx val="2670"/>
              <c:layout>
                <c:manualLayout>
                  <c:x val="-7.8013283181058685E-17"/>
                  <c:y val="-3.60721442885771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A098-482C-AE7A-D999ABE6863A}"/>
                </c:ext>
              </c:extLst>
            </c:dLbl>
            <c:dLbl>
              <c:idx val="3678"/>
              <c:layout>
                <c:manualLayout>
                  <c:x val="-7.8044780898797864E-17"/>
                  <c:y val="8.025459030979682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098-482C-AE7A-D999ABE6863A}"/>
                </c:ext>
              </c:extLst>
            </c:dLbl>
            <c:dLbl>
              <c:idx val="3928"/>
              <c:layout>
                <c:manualLayout>
                  <c:x val="1.7028148904458095E-2"/>
                  <c:y val="4.012729515489767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A098-482C-AE7A-D999ABE6863A}"/>
                </c:ext>
              </c:extLst>
            </c:dLbl>
            <c:dLbl>
              <c:idx val="4179"/>
              <c:layout>
                <c:manualLayout>
                  <c:x val="-1.9156667517515446E-2"/>
                  <c:y val="-7.3565857944910475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A098-482C-AE7A-D999ABE6863A}"/>
                </c:ext>
              </c:extLst>
            </c:dLbl>
            <c:dLbl>
              <c:idx val="4428"/>
              <c:layout>
                <c:manualLayout>
                  <c:x val="-2.1285186130573499E-3"/>
                  <c:y val="-1.60509180619591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A098-482C-AE7A-D999ABE6863A}"/>
                </c:ext>
              </c:extLst>
            </c:dLbl>
            <c:dLbl>
              <c:idx val="5433"/>
              <c:layout>
                <c:manualLayout>
                  <c:x val="2.5542223356687262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A098-482C-AE7A-D999ABE6863A}"/>
                </c:ext>
              </c:extLst>
            </c:dLbl>
            <c:dLbl>
              <c:idx val="5682"/>
              <c:layout>
                <c:manualLayout>
                  <c:x val="2.1285186130571157E-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A098-482C-AE7A-D999ABE6863A}"/>
                </c:ext>
              </c:extLst>
            </c:dLbl>
            <c:dLbl>
              <c:idx val="6436"/>
              <c:layout>
                <c:manualLayout>
                  <c:x val="-1.0638297872340425E-2"/>
                  <c:y val="-1.202404809619238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A098-482C-AE7A-D999ABE6863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7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egoe UI" panose="020B0502040204020203" pitchFamily="34" charset="0"/>
                    <a:ea typeface="+mn-ea"/>
                    <a:cs typeface="Segoe UI" panose="020B0502040204020203" pitchFamily="34" charset="0"/>
                  </a:defRPr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'Quantum Axis'!$A$2:$A$6438</c:f>
              <c:numCache>
                <c:formatCode>m/d/yyyy</c:formatCode>
                <c:ptCount val="6437"/>
                <c:pt idx="0">
                  <c:v>36662</c:v>
                </c:pt>
                <c:pt idx="1">
                  <c:v>36663</c:v>
                </c:pt>
                <c:pt idx="2">
                  <c:v>36664</c:v>
                </c:pt>
                <c:pt idx="3">
                  <c:v>36665</c:v>
                </c:pt>
                <c:pt idx="4">
                  <c:v>36668</c:v>
                </c:pt>
                <c:pt idx="5">
                  <c:v>36669</c:v>
                </c:pt>
                <c:pt idx="6">
                  <c:v>36670</c:v>
                </c:pt>
                <c:pt idx="7">
                  <c:v>36671</c:v>
                </c:pt>
                <c:pt idx="8">
                  <c:v>36672</c:v>
                </c:pt>
                <c:pt idx="9">
                  <c:v>36675</c:v>
                </c:pt>
                <c:pt idx="10">
                  <c:v>36676</c:v>
                </c:pt>
                <c:pt idx="11">
                  <c:v>36677</c:v>
                </c:pt>
                <c:pt idx="12">
                  <c:v>36678</c:v>
                </c:pt>
                <c:pt idx="13">
                  <c:v>36679</c:v>
                </c:pt>
                <c:pt idx="14">
                  <c:v>36682</c:v>
                </c:pt>
                <c:pt idx="15">
                  <c:v>36683</c:v>
                </c:pt>
                <c:pt idx="16">
                  <c:v>36684</c:v>
                </c:pt>
                <c:pt idx="17">
                  <c:v>36685</c:v>
                </c:pt>
                <c:pt idx="18">
                  <c:v>36686</c:v>
                </c:pt>
                <c:pt idx="19">
                  <c:v>36689</c:v>
                </c:pt>
                <c:pt idx="20">
                  <c:v>36690</c:v>
                </c:pt>
                <c:pt idx="21">
                  <c:v>36691</c:v>
                </c:pt>
                <c:pt idx="22">
                  <c:v>36692</c:v>
                </c:pt>
                <c:pt idx="23">
                  <c:v>36693</c:v>
                </c:pt>
                <c:pt idx="24">
                  <c:v>36696</c:v>
                </c:pt>
                <c:pt idx="25">
                  <c:v>36697</c:v>
                </c:pt>
                <c:pt idx="26">
                  <c:v>36698</c:v>
                </c:pt>
                <c:pt idx="27">
                  <c:v>36700</c:v>
                </c:pt>
                <c:pt idx="28">
                  <c:v>36703</c:v>
                </c:pt>
                <c:pt idx="29">
                  <c:v>36704</c:v>
                </c:pt>
                <c:pt idx="30">
                  <c:v>36705</c:v>
                </c:pt>
                <c:pt idx="31">
                  <c:v>36706</c:v>
                </c:pt>
                <c:pt idx="32">
                  <c:v>36707</c:v>
                </c:pt>
                <c:pt idx="33">
                  <c:v>36710</c:v>
                </c:pt>
                <c:pt idx="34">
                  <c:v>36711</c:v>
                </c:pt>
                <c:pt idx="35">
                  <c:v>36712</c:v>
                </c:pt>
                <c:pt idx="36">
                  <c:v>36713</c:v>
                </c:pt>
                <c:pt idx="37">
                  <c:v>36714</c:v>
                </c:pt>
                <c:pt idx="38">
                  <c:v>36717</c:v>
                </c:pt>
                <c:pt idx="39">
                  <c:v>36718</c:v>
                </c:pt>
                <c:pt idx="40">
                  <c:v>36719</c:v>
                </c:pt>
                <c:pt idx="41">
                  <c:v>36720</c:v>
                </c:pt>
                <c:pt idx="42">
                  <c:v>36721</c:v>
                </c:pt>
                <c:pt idx="43">
                  <c:v>36724</c:v>
                </c:pt>
                <c:pt idx="44">
                  <c:v>36725</c:v>
                </c:pt>
                <c:pt idx="45">
                  <c:v>36726</c:v>
                </c:pt>
                <c:pt idx="46">
                  <c:v>36727</c:v>
                </c:pt>
                <c:pt idx="47">
                  <c:v>36728</c:v>
                </c:pt>
                <c:pt idx="48">
                  <c:v>36731</c:v>
                </c:pt>
                <c:pt idx="49">
                  <c:v>36732</c:v>
                </c:pt>
                <c:pt idx="50">
                  <c:v>36733</c:v>
                </c:pt>
                <c:pt idx="51">
                  <c:v>36734</c:v>
                </c:pt>
                <c:pt idx="52">
                  <c:v>36735</c:v>
                </c:pt>
                <c:pt idx="53">
                  <c:v>36738</c:v>
                </c:pt>
                <c:pt idx="54">
                  <c:v>36739</c:v>
                </c:pt>
                <c:pt idx="55">
                  <c:v>36740</c:v>
                </c:pt>
                <c:pt idx="56">
                  <c:v>36741</c:v>
                </c:pt>
                <c:pt idx="57">
                  <c:v>36742</c:v>
                </c:pt>
                <c:pt idx="58">
                  <c:v>36745</c:v>
                </c:pt>
                <c:pt idx="59">
                  <c:v>36746</c:v>
                </c:pt>
                <c:pt idx="60">
                  <c:v>36747</c:v>
                </c:pt>
                <c:pt idx="61">
                  <c:v>36748</c:v>
                </c:pt>
                <c:pt idx="62">
                  <c:v>36749</c:v>
                </c:pt>
                <c:pt idx="63">
                  <c:v>36752</c:v>
                </c:pt>
                <c:pt idx="64">
                  <c:v>36753</c:v>
                </c:pt>
                <c:pt idx="65">
                  <c:v>36754</c:v>
                </c:pt>
                <c:pt idx="66">
                  <c:v>36755</c:v>
                </c:pt>
                <c:pt idx="67">
                  <c:v>36756</c:v>
                </c:pt>
                <c:pt idx="68">
                  <c:v>36759</c:v>
                </c:pt>
                <c:pt idx="69">
                  <c:v>36760</c:v>
                </c:pt>
                <c:pt idx="70">
                  <c:v>36761</c:v>
                </c:pt>
                <c:pt idx="71">
                  <c:v>36762</c:v>
                </c:pt>
                <c:pt idx="72">
                  <c:v>36763</c:v>
                </c:pt>
                <c:pt idx="73">
                  <c:v>36766</c:v>
                </c:pt>
                <c:pt idx="74">
                  <c:v>36767</c:v>
                </c:pt>
                <c:pt idx="75">
                  <c:v>36768</c:v>
                </c:pt>
                <c:pt idx="76">
                  <c:v>36769</c:v>
                </c:pt>
                <c:pt idx="77">
                  <c:v>36770</c:v>
                </c:pt>
                <c:pt idx="78">
                  <c:v>36773</c:v>
                </c:pt>
                <c:pt idx="79">
                  <c:v>36774</c:v>
                </c:pt>
                <c:pt idx="80">
                  <c:v>36775</c:v>
                </c:pt>
                <c:pt idx="81">
                  <c:v>36777</c:v>
                </c:pt>
                <c:pt idx="82">
                  <c:v>36780</c:v>
                </c:pt>
                <c:pt idx="83">
                  <c:v>36781</c:v>
                </c:pt>
                <c:pt idx="84">
                  <c:v>36782</c:v>
                </c:pt>
                <c:pt idx="85">
                  <c:v>36783</c:v>
                </c:pt>
                <c:pt idx="86">
                  <c:v>36784</c:v>
                </c:pt>
                <c:pt idx="87">
                  <c:v>36787</c:v>
                </c:pt>
                <c:pt idx="88">
                  <c:v>36788</c:v>
                </c:pt>
                <c:pt idx="89">
                  <c:v>36789</c:v>
                </c:pt>
                <c:pt idx="90">
                  <c:v>36790</c:v>
                </c:pt>
                <c:pt idx="91">
                  <c:v>36791</c:v>
                </c:pt>
                <c:pt idx="92">
                  <c:v>36794</c:v>
                </c:pt>
                <c:pt idx="93">
                  <c:v>36795</c:v>
                </c:pt>
                <c:pt idx="94">
                  <c:v>36796</c:v>
                </c:pt>
                <c:pt idx="95">
                  <c:v>36797</c:v>
                </c:pt>
                <c:pt idx="96">
                  <c:v>36798</c:v>
                </c:pt>
                <c:pt idx="97">
                  <c:v>36801</c:v>
                </c:pt>
                <c:pt idx="98">
                  <c:v>36802</c:v>
                </c:pt>
                <c:pt idx="99">
                  <c:v>36803</c:v>
                </c:pt>
                <c:pt idx="100">
                  <c:v>36804</c:v>
                </c:pt>
                <c:pt idx="101">
                  <c:v>36805</c:v>
                </c:pt>
                <c:pt idx="102">
                  <c:v>36808</c:v>
                </c:pt>
                <c:pt idx="103">
                  <c:v>36809</c:v>
                </c:pt>
                <c:pt idx="104">
                  <c:v>36810</c:v>
                </c:pt>
                <c:pt idx="105">
                  <c:v>36812</c:v>
                </c:pt>
                <c:pt idx="106">
                  <c:v>36815</c:v>
                </c:pt>
                <c:pt idx="107">
                  <c:v>36816</c:v>
                </c:pt>
                <c:pt idx="108">
                  <c:v>36817</c:v>
                </c:pt>
                <c:pt idx="109">
                  <c:v>36818</c:v>
                </c:pt>
                <c:pt idx="110">
                  <c:v>36819</c:v>
                </c:pt>
                <c:pt idx="111">
                  <c:v>36822</c:v>
                </c:pt>
                <c:pt idx="112">
                  <c:v>36823</c:v>
                </c:pt>
                <c:pt idx="113">
                  <c:v>36824</c:v>
                </c:pt>
                <c:pt idx="114">
                  <c:v>36825</c:v>
                </c:pt>
                <c:pt idx="115">
                  <c:v>36826</c:v>
                </c:pt>
                <c:pt idx="116">
                  <c:v>36829</c:v>
                </c:pt>
                <c:pt idx="117">
                  <c:v>36830</c:v>
                </c:pt>
                <c:pt idx="118">
                  <c:v>36831</c:v>
                </c:pt>
                <c:pt idx="119">
                  <c:v>36833</c:v>
                </c:pt>
                <c:pt idx="120">
                  <c:v>36836</c:v>
                </c:pt>
                <c:pt idx="121">
                  <c:v>36837</c:v>
                </c:pt>
                <c:pt idx="122">
                  <c:v>36838</c:v>
                </c:pt>
                <c:pt idx="123">
                  <c:v>36839</c:v>
                </c:pt>
                <c:pt idx="124">
                  <c:v>36840</c:v>
                </c:pt>
                <c:pt idx="125">
                  <c:v>36843</c:v>
                </c:pt>
                <c:pt idx="126">
                  <c:v>36844</c:v>
                </c:pt>
                <c:pt idx="127">
                  <c:v>36846</c:v>
                </c:pt>
                <c:pt idx="128">
                  <c:v>36847</c:v>
                </c:pt>
                <c:pt idx="129">
                  <c:v>36850</c:v>
                </c:pt>
                <c:pt idx="130">
                  <c:v>36851</c:v>
                </c:pt>
                <c:pt idx="131">
                  <c:v>36852</c:v>
                </c:pt>
                <c:pt idx="132">
                  <c:v>36853</c:v>
                </c:pt>
                <c:pt idx="133">
                  <c:v>36854</c:v>
                </c:pt>
                <c:pt idx="134">
                  <c:v>36857</c:v>
                </c:pt>
                <c:pt idx="135">
                  <c:v>36858</c:v>
                </c:pt>
                <c:pt idx="136">
                  <c:v>36859</c:v>
                </c:pt>
                <c:pt idx="137">
                  <c:v>36860</c:v>
                </c:pt>
                <c:pt idx="138">
                  <c:v>36861</c:v>
                </c:pt>
                <c:pt idx="139">
                  <c:v>36864</c:v>
                </c:pt>
                <c:pt idx="140">
                  <c:v>36865</c:v>
                </c:pt>
                <c:pt idx="141">
                  <c:v>36866</c:v>
                </c:pt>
                <c:pt idx="142">
                  <c:v>36867</c:v>
                </c:pt>
                <c:pt idx="143">
                  <c:v>36868</c:v>
                </c:pt>
                <c:pt idx="144">
                  <c:v>36871</c:v>
                </c:pt>
                <c:pt idx="145">
                  <c:v>36872</c:v>
                </c:pt>
                <c:pt idx="146">
                  <c:v>36873</c:v>
                </c:pt>
                <c:pt idx="147">
                  <c:v>36874</c:v>
                </c:pt>
                <c:pt idx="148">
                  <c:v>36875</c:v>
                </c:pt>
                <c:pt idx="149">
                  <c:v>36878</c:v>
                </c:pt>
                <c:pt idx="150">
                  <c:v>36879</c:v>
                </c:pt>
                <c:pt idx="151">
                  <c:v>36880</c:v>
                </c:pt>
                <c:pt idx="152">
                  <c:v>36881</c:v>
                </c:pt>
                <c:pt idx="153">
                  <c:v>36882</c:v>
                </c:pt>
                <c:pt idx="154">
                  <c:v>36886</c:v>
                </c:pt>
                <c:pt idx="155">
                  <c:v>36887</c:v>
                </c:pt>
                <c:pt idx="156">
                  <c:v>36888</c:v>
                </c:pt>
                <c:pt idx="157">
                  <c:v>36889</c:v>
                </c:pt>
                <c:pt idx="158">
                  <c:v>36893</c:v>
                </c:pt>
                <c:pt idx="159">
                  <c:v>36894</c:v>
                </c:pt>
                <c:pt idx="160">
                  <c:v>36895</c:v>
                </c:pt>
                <c:pt idx="161">
                  <c:v>36896</c:v>
                </c:pt>
                <c:pt idx="162">
                  <c:v>36899</c:v>
                </c:pt>
                <c:pt idx="163">
                  <c:v>36900</c:v>
                </c:pt>
                <c:pt idx="164">
                  <c:v>36901</c:v>
                </c:pt>
                <c:pt idx="165">
                  <c:v>36902</c:v>
                </c:pt>
                <c:pt idx="166">
                  <c:v>36903</c:v>
                </c:pt>
                <c:pt idx="167">
                  <c:v>36906</c:v>
                </c:pt>
                <c:pt idx="168">
                  <c:v>36907</c:v>
                </c:pt>
                <c:pt idx="169">
                  <c:v>36908</c:v>
                </c:pt>
                <c:pt idx="170">
                  <c:v>36909</c:v>
                </c:pt>
                <c:pt idx="171">
                  <c:v>36910</c:v>
                </c:pt>
                <c:pt idx="172">
                  <c:v>36913</c:v>
                </c:pt>
                <c:pt idx="173">
                  <c:v>36914</c:v>
                </c:pt>
                <c:pt idx="174">
                  <c:v>36915</c:v>
                </c:pt>
                <c:pt idx="175">
                  <c:v>36916</c:v>
                </c:pt>
                <c:pt idx="176">
                  <c:v>36917</c:v>
                </c:pt>
                <c:pt idx="177">
                  <c:v>36920</c:v>
                </c:pt>
                <c:pt idx="178">
                  <c:v>36921</c:v>
                </c:pt>
                <c:pt idx="179">
                  <c:v>36922</c:v>
                </c:pt>
                <c:pt idx="180">
                  <c:v>36923</c:v>
                </c:pt>
                <c:pt idx="181">
                  <c:v>36924</c:v>
                </c:pt>
                <c:pt idx="182">
                  <c:v>36927</c:v>
                </c:pt>
                <c:pt idx="183">
                  <c:v>36928</c:v>
                </c:pt>
                <c:pt idx="184">
                  <c:v>36929</c:v>
                </c:pt>
                <c:pt idx="185">
                  <c:v>36930</c:v>
                </c:pt>
                <c:pt idx="186">
                  <c:v>36931</c:v>
                </c:pt>
                <c:pt idx="187">
                  <c:v>36934</c:v>
                </c:pt>
                <c:pt idx="188">
                  <c:v>36935</c:v>
                </c:pt>
                <c:pt idx="189">
                  <c:v>36936</c:v>
                </c:pt>
                <c:pt idx="190">
                  <c:v>36937</c:v>
                </c:pt>
                <c:pt idx="191">
                  <c:v>36938</c:v>
                </c:pt>
                <c:pt idx="192">
                  <c:v>36941</c:v>
                </c:pt>
                <c:pt idx="193">
                  <c:v>36942</c:v>
                </c:pt>
                <c:pt idx="194">
                  <c:v>36943</c:v>
                </c:pt>
                <c:pt idx="195">
                  <c:v>36944</c:v>
                </c:pt>
                <c:pt idx="196">
                  <c:v>36945</c:v>
                </c:pt>
                <c:pt idx="197">
                  <c:v>36950</c:v>
                </c:pt>
                <c:pt idx="198">
                  <c:v>36951</c:v>
                </c:pt>
                <c:pt idx="199">
                  <c:v>36952</c:v>
                </c:pt>
                <c:pt idx="200">
                  <c:v>36955</c:v>
                </c:pt>
                <c:pt idx="201">
                  <c:v>36956</c:v>
                </c:pt>
                <c:pt idx="202">
                  <c:v>36957</c:v>
                </c:pt>
                <c:pt idx="203">
                  <c:v>36958</c:v>
                </c:pt>
                <c:pt idx="204">
                  <c:v>36959</c:v>
                </c:pt>
                <c:pt idx="205">
                  <c:v>36962</c:v>
                </c:pt>
                <c:pt idx="206">
                  <c:v>36963</c:v>
                </c:pt>
                <c:pt idx="207">
                  <c:v>36964</c:v>
                </c:pt>
                <c:pt idx="208">
                  <c:v>36965</c:v>
                </c:pt>
                <c:pt idx="209">
                  <c:v>36966</c:v>
                </c:pt>
                <c:pt idx="210">
                  <c:v>36969</c:v>
                </c:pt>
                <c:pt idx="211">
                  <c:v>36970</c:v>
                </c:pt>
                <c:pt idx="212">
                  <c:v>36971</c:v>
                </c:pt>
                <c:pt idx="213">
                  <c:v>36972</c:v>
                </c:pt>
                <c:pt idx="214">
                  <c:v>36973</c:v>
                </c:pt>
                <c:pt idx="215">
                  <c:v>36976</c:v>
                </c:pt>
                <c:pt idx="216">
                  <c:v>36977</c:v>
                </c:pt>
                <c:pt idx="217">
                  <c:v>36978</c:v>
                </c:pt>
                <c:pt idx="218">
                  <c:v>36979</c:v>
                </c:pt>
                <c:pt idx="219">
                  <c:v>36980</c:v>
                </c:pt>
                <c:pt idx="220">
                  <c:v>36983</c:v>
                </c:pt>
                <c:pt idx="221">
                  <c:v>36984</c:v>
                </c:pt>
                <c:pt idx="222">
                  <c:v>36985</c:v>
                </c:pt>
                <c:pt idx="223">
                  <c:v>36986</c:v>
                </c:pt>
                <c:pt idx="224">
                  <c:v>36987</c:v>
                </c:pt>
                <c:pt idx="225">
                  <c:v>36990</c:v>
                </c:pt>
                <c:pt idx="226">
                  <c:v>36991</c:v>
                </c:pt>
                <c:pt idx="227">
                  <c:v>36992</c:v>
                </c:pt>
                <c:pt idx="228">
                  <c:v>36993</c:v>
                </c:pt>
                <c:pt idx="229">
                  <c:v>36997</c:v>
                </c:pt>
                <c:pt idx="230">
                  <c:v>36998</c:v>
                </c:pt>
                <c:pt idx="231">
                  <c:v>36999</c:v>
                </c:pt>
                <c:pt idx="232">
                  <c:v>37000</c:v>
                </c:pt>
                <c:pt idx="233">
                  <c:v>37001</c:v>
                </c:pt>
                <c:pt idx="234">
                  <c:v>37004</c:v>
                </c:pt>
                <c:pt idx="235">
                  <c:v>37005</c:v>
                </c:pt>
                <c:pt idx="236">
                  <c:v>37006</c:v>
                </c:pt>
                <c:pt idx="237">
                  <c:v>37007</c:v>
                </c:pt>
                <c:pt idx="238">
                  <c:v>37008</c:v>
                </c:pt>
                <c:pt idx="239">
                  <c:v>37011</c:v>
                </c:pt>
                <c:pt idx="240">
                  <c:v>37013</c:v>
                </c:pt>
                <c:pt idx="241">
                  <c:v>37014</c:v>
                </c:pt>
                <c:pt idx="242">
                  <c:v>37015</c:v>
                </c:pt>
                <c:pt idx="243">
                  <c:v>37018</c:v>
                </c:pt>
                <c:pt idx="244">
                  <c:v>37019</c:v>
                </c:pt>
                <c:pt idx="245">
                  <c:v>37020</c:v>
                </c:pt>
                <c:pt idx="246">
                  <c:v>37021</c:v>
                </c:pt>
                <c:pt idx="247">
                  <c:v>37022</c:v>
                </c:pt>
                <c:pt idx="248">
                  <c:v>37025</c:v>
                </c:pt>
                <c:pt idx="249">
                  <c:v>37026</c:v>
                </c:pt>
                <c:pt idx="250">
                  <c:v>37027</c:v>
                </c:pt>
                <c:pt idx="251">
                  <c:v>37028</c:v>
                </c:pt>
                <c:pt idx="252">
                  <c:v>37029</c:v>
                </c:pt>
                <c:pt idx="253">
                  <c:v>37032</c:v>
                </c:pt>
                <c:pt idx="254">
                  <c:v>37033</c:v>
                </c:pt>
                <c:pt idx="255">
                  <c:v>37034</c:v>
                </c:pt>
                <c:pt idx="256">
                  <c:v>37035</c:v>
                </c:pt>
                <c:pt idx="257">
                  <c:v>37036</c:v>
                </c:pt>
                <c:pt idx="258">
                  <c:v>37039</c:v>
                </c:pt>
                <c:pt idx="259">
                  <c:v>37040</c:v>
                </c:pt>
                <c:pt idx="260">
                  <c:v>37041</c:v>
                </c:pt>
                <c:pt idx="261">
                  <c:v>37042</c:v>
                </c:pt>
                <c:pt idx="262">
                  <c:v>37043</c:v>
                </c:pt>
                <c:pt idx="263">
                  <c:v>37046</c:v>
                </c:pt>
                <c:pt idx="264">
                  <c:v>37047</c:v>
                </c:pt>
                <c:pt idx="265">
                  <c:v>37048</c:v>
                </c:pt>
                <c:pt idx="266">
                  <c:v>37049</c:v>
                </c:pt>
                <c:pt idx="267">
                  <c:v>37050</c:v>
                </c:pt>
                <c:pt idx="268">
                  <c:v>37053</c:v>
                </c:pt>
                <c:pt idx="269">
                  <c:v>37054</c:v>
                </c:pt>
                <c:pt idx="270">
                  <c:v>37055</c:v>
                </c:pt>
                <c:pt idx="271">
                  <c:v>37057</c:v>
                </c:pt>
                <c:pt idx="272">
                  <c:v>37060</c:v>
                </c:pt>
                <c:pt idx="273">
                  <c:v>37061</c:v>
                </c:pt>
                <c:pt idx="274">
                  <c:v>37062</c:v>
                </c:pt>
                <c:pt idx="275">
                  <c:v>37063</c:v>
                </c:pt>
                <c:pt idx="276">
                  <c:v>37064</c:v>
                </c:pt>
                <c:pt idx="277">
                  <c:v>37067</c:v>
                </c:pt>
                <c:pt idx="278">
                  <c:v>37068</c:v>
                </c:pt>
                <c:pt idx="279">
                  <c:v>37069</c:v>
                </c:pt>
                <c:pt idx="280">
                  <c:v>37070</c:v>
                </c:pt>
                <c:pt idx="281">
                  <c:v>37071</c:v>
                </c:pt>
                <c:pt idx="282">
                  <c:v>37074</c:v>
                </c:pt>
                <c:pt idx="283">
                  <c:v>37075</c:v>
                </c:pt>
                <c:pt idx="284">
                  <c:v>37076</c:v>
                </c:pt>
                <c:pt idx="285">
                  <c:v>37077</c:v>
                </c:pt>
                <c:pt idx="286">
                  <c:v>37078</c:v>
                </c:pt>
                <c:pt idx="287">
                  <c:v>37081</c:v>
                </c:pt>
                <c:pt idx="288">
                  <c:v>37082</c:v>
                </c:pt>
                <c:pt idx="289">
                  <c:v>37083</c:v>
                </c:pt>
                <c:pt idx="290">
                  <c:v>37084</c:v>
                </c:pt>
                <c:pt idx="291">
                  <c:v>37085</c:v>
                </c:pt>
                <c:pt idx="292">
                  <c:v>37088</c:v>
                </c:pt>
                <c:pt idx="293">
                  <c:v>37089</c:v>
                </c:pt>
                <c:pt idx="294">
                  <c:v>37090</c:v>
                </c:pt>
                <c:pt idx="295">
                  <c:v>37091</c:v>
                </c:pt>
                <c:pt idx="296">
                  <c:v>37092</c:v>
                </c:pt>
                <c:pt idx="297">
                  <c:v>37095</c:v>
                </c:pt>
                <c:pt idx="298">
                  <c:v>37096</c:v>
                </c:pt>
                <c:pt idx="299">
                  <c:v>37097</c:v>
                </c:pt>
                <c:pt idx="300">
                  <c:v>37098</c:v>
                </c:pt>
                <c:pt idx="301">
                  <c:v>37099</c:v>
                </c:pt>
                <c:pt idx="302">
                  <c:v>37102</c:v>
                </c:pt>
                <c:pt idx="303">
                  <c:v>37103</c:v>
                </c:pt>
                <c:pt idx="304">
                  <c:v>37104</c:v>
                </c:pt>
                <c:pt idx="305">
                  <c:v>37105</c:v>
                </c:pt>
                <c:pt idx="306">
                  <c:v>37106</c:v>
                </c:pt>
                <c:pt idx="307">
                  <c:v>37109</c:v>
                </c:pt>
                <c:pt idx="308">
                  <c:v>37110</c:v>
                </c:pt>
                <c:pt idx="309">
                  <c:v>37111</c:v>
                </c:pt>
                <c:pt idx="310">
                  <c:v>37112</c:v>
                </c:pt>
                <c:pt idx="311">
                  <c:v>37113</c:v>
                </c:pt>
                <c:pt idx="312">
                  <c:v>37116</c:v>
                </c:pt>
                <c:pt idx="313">
                  <c:v>37117</c:v>
                </c:pt>
                <c:pt idx="314">
                  <c:v>37118</c:v>
                </c:pt>
                <c:pt idx="315">
                  <c:v>37119</c:v>
                </c:pt>
                <c:pt idx="316">
                  <c:v>37120</c:v>
                </c:pt>
                <c:pt idx="317">
                  <c:v>37123</c:v>
                </c:pt>
                <c:pt idx="318">
                  <c:v>37124</c:v>
                </c:pt>
                <c:pt idx="319">
                  <c:v>37125</c:v>
                </c:pt>
                <c:pt idx="320">
                  <c:v>37126</c:v>
                </c:pt>
                <c:pt idx="321">
                  <c:v>37127</c:v>
                </c:pt>
                <c:pt idx="322">
                  <c:v>37130</c:v>
                </c:pt>
                <c:pt idx="323">
                  <c:v>37131</c:v>
                </c:pt>
                <c:pt idx="324">
                  <c:v>37132</c:v>
                </c:pt>
                <c:pt idx="325">
                  <c:v>37133</c:v>
                </c:pt>
                <c:pt idx="326">
                  <c:v>37134</c:v>
                </c:pt>
                <c:pt idx="327">
                  <c:v>37137</c:v>
                </c:pt>
                <c:pt idx="328">
                  <c:v>37138</c:v>
                </c:pt>
                <c:pt idx="329">
                  <c:v>37139</c:v>
                </c:pt>
                <c:pt idx="330">
                  <c:v>37140</c:v>
                </c:pt>
                <c:pt idx="331">
                  <c:v>37144</c:v>
                </c:pt>
                <c:pt idx="332">
                  <c:v>37145</c:v>
                </c:pt>
                <c:pt idx="333">
                  <c:v>37146</c:v>
                </c:pt>
                <c:pt idx="334">
                  <c:v>37147</c:v>
                </c:pt>
                <c:pt idx="335">
                  <c:v>37148</c:v>
                </c:pt>
                <c:pt idx="336">
                  <c:v>37151</c:v>
                </c:pt>
                <c:pt idx="337">
                  <c:v>37152</c:v>
                </c:pt>
                <c:pt idx="338">
                  <c:v>37153</c:v>
                </c:pt>
                <c:pt idx="339">
                  <c:v>37154</c:v>
                </c:pt>
                <c:pt idx="340">
                  <c:v>37155</c:v>
                </c:pt>
                <c:pt idx="341">
                  <c:v>37158</c:v>
                </c:pt>
                <c:pt idx="342">
                  <c:v>37159</c:v>
                </c:pt>
                <c:pt idx="343">
                  <c:v>37160</c:v>
                </c:pt>
                <c:pt idx="344">
                  <c:v>37161</c:v>
                </c:pt>
                <c:pt idx="345">
                  <c:v>37162</c:v>
                </c:pt>
                <c:pt idx="346">
                  <c:v>37165</c:v>
                </c:pt>
                <c:pt idx="347">
                  <c:v>37166</c:v>
                </c:pt>
                <c:pt idx="348">
                  <c:v>37167</c:v>
                </c:pt>
                <c:pt idx="349">
                  <c:v>37168</c:v>
                </c:pt>
                <c:pt idx="350">
                  <c:v>37169</c:v>
                </c:pt>
                <c:pt idx="351">
                  <c:v>37172</c:v>
                </c:pt>
                <c:pt idx="352">
                  <c:v>37173</c:v>
                </c:pt>
                <c:pt idx="353">
                  <c:v>37174</c:v>
                </c:pt>
                <c:pt idx="354">
                  <c:v>37175</c:v>
                </c:pt>
                <c:pt idx="355">
                  <c:v>37179</c:v>
                </c:pt>
                <c:pt idx="356">
                  <c:v>37180</c:v>
                </c:pt>
                <c:pt idx="357">
                  <c:v>37181</c:v>
                </c:pt>
                <c:pt idx="358">
                  <c:v>37182</c:v>
                </c:pt>
                <c:pt idx="359">
                  <c:v>37183</c:v>
                </c:pt>
                <c:pt idx="360">
                  <c:v>37186</c:v>
                </c:pt>
                <c:pt idx="361">
                  <c:v>37187</c:v>
                </c:pt>
                <c:pt idx="362">
                  <c:v>37188</c:v>
                </c:pt>
                <c:pt idx="363">
                  <c:v>37189</c:v>
                </c:pt>
                <c:pt idx="364">
                  <c:v>37190</c:v>
                </c:pt>
                <c:pt idx="365">
                  <c:v>37193</c:v>
                </c:pt>
                <c:pt idx="366">
                  <c:v>37194</c:v>
                </c:pt>
                <c:pt idx="367">
                  <c:v>37195</c:v>
                </c:pt>
                <c:pt idx="368">
                  <c:v>37196</c:v>
                </c:pt>
                <c:pt idx="369">
                  <c:v>37200</c:v>
                </c:pt>
                <c:pt idx="370">
                  <c:v>37201</c:v>
                </c:pt>
                <c:pt idx="371">
                  <c:v>37202</c:v>
                </c:pt>
                <c:pt idx="372">
                  <c:v>37203</c:v>
                </c:pt>
                <c:pt idx="373">
                  <c:v>37204</c:v>
                </c:pt>
                <c:pt idx="374">
                  <c:v>37207</c:v>
                </c:pt>
                <c:pt idx="375">
                  <c:v>37208</c:v>
                </c:pt>
                <c:pt idx="376">
                  <c:v>37209</c:v>
                </c:pt>
                <c:pt idx="377">
                  <c:v>37211</c:v>
                </c:pt>
                <c:pt idx="378">
                  <c:v>37214</c:v>
                </c:pt>
                <c:pt idx="379">
                  <c:v>37215</c:v>
                </c:pt>
                <c:pt idx="380">
                  <c:v>37216</c:v>
                </c:pt>
                <c:pt idx="381">
                  <c:v>37217</c:v>
                </c:pt>
                <c:pt idx="382">
                  <c:v>37218</c:v>
                </c:pt>
                <c:pt idx="383">
                  <c:v>37221</c:v>
                </c:pt>
                <c:pt idx="384">
                  <c:v>37222</c:v>
                </c:pt>
                <c:pt idx="385">
                  <c:v>37223</c:v>
                </c:pt>
                <c:pt idx="386">
                  <c:v>37224</c:v>
                </c:pt>
                <c:pt idx="387">
                  <c:v>37225</c:v>
                </c:pt>
                <c:pt idx="388">
                  <c:v>37228</c:v>
                </c:pt>
                <c:pt idx="389">
                  <c:v>37229</c:v>
                </c:pt>
                <c:pt idx="390">
                  <c:v>37230</c:v>
                </c:pt>
                <c:pt idx="391">
                  <c:v>37231</c:v>
                </c:pt>
                <c:pt idx="392">
                  <c:v>37232</c:v>
                </c:pt>
                <c:pt idx="393">
                  <c:v>37235</c:v>
                </c:pt>
                <c:pt idx="394">
                  <c:v>37236</c:v>
                </c:pt>
                <c:pt idx="395">
                  <c:v>37237</c:v>
                </c:pt>
                <c:pt idx="396">
                  <c:v>37238</c:v>
                </c:pt>
                <c:pt idx="397">
                  <c:v>37239</c:v>
                </c:pt>
                <c:pt idx="398">
                  <c:v>37242</c:v>
                </c:pt>
                <c:pt idx="399">
                  <c:v>37243</c:v>
                </c:pt>
                <c:pt idx="400">
                  <c:v>37244</c:v>
                </c:pt>
                <c:pt idx="401">
                  <c:v>37245</c:v>
                </c:pt>
                <c:pt idx="402">
                  <c:v>37246</c:v>
                </c:pt>
                <c:pt idx="403">
                  <c:v>37249</c:v>
                </c:pt>
                <c:pt idx="404">
                  <c:v>37251</c:v>
                </c:pt>
                <c:pt idx="405">
                  <c:v>37252</c:v>
                </c:pt>
                <c:pt idx="406">
                  <c:v>37253</c:v>
                </c:pt>
                <c:pt idx="407">
                  <c:v>37256</c:v>
                </c:pt>
                <c:pt idx="408">
                  <c:v>37258</c:v>
                </c:pt>
                <c:pt idx="409">
                  <c:v>37259</c:v>
                </c:pt>
                <c:pt idx="410">
                  <c:v>37260</c:v>
                </c:pt>
                <c:pt idx="411">
                  <c:v>37263</c:v>
                </c:pt>
                <c:pt idx="412">
                  <c:v>37264</c:v>
                </c:pt>
                <c:pt idx="413">
                  <c:v>37265</c:v>
                </c:pt>
                <c:pt idx="414">
                  <c:v>37266</c:v>
                </c:pt>
                <c:pt idx="415">
                  <c:v>37267</c:v>
                </c:pt>
                <c:pt idx="416">
                  <c:v>37270</c:v>
                </c:pt>
                <c:pt idx="417">
                  <c:v>37271</c:v>
                </c:pt>
                <c:pt idx="418">
                  <c:v>37272</c:v>
                </c:pt>
                <c:pt idx="419">
                  <c:v>37273</c:v>
                </c:pt>
                <c:pt idx="420">
                  <c:v>37274</c:v>
                </c:pt>
                <c:pt idx="421">
                  <c:v>37277</c:v>
                </c:pt>
                <c:pt idx="422">
                  <c:v>37278</c:v>
                </c:pt>
                <c:pt idx="423">
                  <c:v>37279</c:v>
                </c:pt>
                <c:pt idx="424">
                  <c:v>37280</c:v>
                </c:pt>
                <c:pt idx="425">
                  <c:v>37281</c:v>
                </c:pt>
                <c:pt idx="426">
                  <c:v>37284</c:v>
                </c:pt>
                <c:pt idx="427">
                  <c:v>37285</c:v>
                </c:pt>
                <c:pt idx="428">
                  <c:v>37286</c:v>
                </c:pt>
                <c:pt idx="429">
                  <c:v>37287</c:v>
                </c:pt>
                <c:pt idx="430">
                  <c:v>37288</c:v>
                </c:pt>
                <c:pt idx="431">
                  <c:v>37291</c:v>
                </c:pt>
                <c:pt idx="432">
                  <c:v>37292</c:v>
                </c:pt>
                <c:pt idx="433">
                  <c:v>37293</c:v>
                </c:pt>
                <c:pt idx="434">
                  <c:v>37294</c:v>
                </c:pt>
                <c:pt idx="435">
                  <c:v>37295</c:v>
                </c:pt>
                <c:pt idx="436">
                  <c:v>37300</c:v>
                </c:pt>
                <c:pt idx="437">
                  <c:v>37301</c:v>
                </c:pt>
                <c:pt idx="438">
                  <c:v>37302</c:v>
                </c:pt>
                <c:pt idx="439">
                  <c:v>37305</c:v>
                </c:pt>
                <c:pt idx="440">
                  <c:v>37306</c:v>
                </c:pt>
                <c:pt idx="441">
                  <c:v>37307</c:v>
                </c:pt>
                <c:pt idx="442">
                  <c:v>37308</c:v>
                </c:pt>
                <c:pt idx="443">
                  <c:v>37309</c:v>
                </c:pt>
                <c:pt idx="444">
                  <c:v>37312</c:v>
                </c:pt>
                <c:pt idx="445">
                  <c:v>37313</c:v>
                </c:pt>
                <c:pt idx="446">
                  <c:v>37314</c:v>
                </c:pt>
                <c:pt idx="447">
                  <c:v>37315</c:v>
                </c:pt>
                <c:pt idx="448">
                  <c:v>37316</c:v>
                </c:pt>
                <c:pt idx="449">
                  <c:v>37319</c:v>
                </c:pt>
                <c:pt idx="450">
                  <c:v>37320</c:v>
                </c:pt>
                <c:pt idx="451">
                  <c:v>37321</c:v>
                </c:pt>
                <c:pt idx="452">
                  <c:v>37322</c:v>
                </c:pt>
                <c:pt idx="453">
                  <c:v>37323</c:v>
                </c:pt>
                <c:pt idx="454">
                  <c:v>37326</c:v>
                </c:pt>
                <c:pt idx="455">
                  <c:v>37327</c:v>
                </c:pt>
                <c:pt idx="456">
                  <c:v>37328</c:v>
                </c:pt>
                <c:pt idx="457">
                  <c:v>37329</c:v>
                </c:pt>
                <c:pt idx="458">
                  <c:v>37330</c:v>
                </c:pt>
                <c:pt idx="459">
                  <c:v>37333</c:v>
                </c:pt>
                <c:pt idx="460">
                  <c:v>37334</c:v>
                </c:pt>
                <c:pt idx="461">
                  <c:v>37335</c:v>
                </c:pt>
                <c:pt idx="462">
                  <c:v>37336</c:v>
                </c:pt>
                <c:pt idx="463">
                  <c:v>37337</c:v>
                </c:pt>
                <c:pt idx="464">
                  <c:v>37340</c:v>
                </c:pt>
                <c:pt idx="465">
                  <c:v>37341</c:v>
                </c:pt>
                <c:pt idx="466">
                  <c:v>37342</c:v>
                </c:pt>
                <c:pt idx="467">
                  <c:v>37343</c:v>
                </c:pt>
                <c:pt idx="468">
                  <c:v>37347</c:v>
                </c:pt>
                <c:pt idx="469">
                  <c:v>37348</c:v>
                </c:pt>
                <c:pt idx="470">
                  <c:v>37349</c:v>
                </c:pt>
                <c:pt idx="471">
                  <c:v>37350</c:v>
                </c:pt>
                <c:pt idx="472">
                  <c:v>37351</c:v>
                </c:pt>
                <c:pt idx="473">
                  <c:v>37354</c:v>
                </c:pt>
                <c:pt idx="474">
                  <c:v>37355</c:v>
                </c:pt>
                <c:pt idx="475">
                  <c:v>37356</c:v>
                </c:pt>
                <c:pt idx="476">
                  <c:v>37357</c:v>
                </c:pt>
                <c:pt idx="477">
                  <c:v>37358</c:v>
                </c:pt>
                <c:pt idx="478">
                  <c:v>37361</c:v>
                </c:pt>
                <c:pt idx="479">
                  <c:v>37362</c:v>
                </c:pt>
                <c:pt idx="480">
                  <c:v>37363</c:v>
                </c:pt>
                <c:pt idx="481">
                  <c:v>37364</c:v>
                </c:pt>
                <c:pt idx="482">
                  <c:v>37365</c:v>
                </c:pt>
                <c:pt idx="483">
                  <c:v>37368</c:v>
                </c:pt>
                <c:pt idx="484">
                  <c:v>37369</c:v>
                </c:pt>
                <c:pt idx="485">
                  <c:v>37370</c:v>
                </c:pt>
                <c:pt idx="486">
                  <c:v>37371</c:v>
                </c:pt>
                <c:pt idx="487">
                  <c:v>37372</c:v>
                </c:pt>
                <c:pt idx="488">
                  <c:v>37375</c:v>
                </c:pt>
                <c:pt idx="489">
                  <c:v>37376</c:v>
                </c:pt>
                <c:pt idx="490">
                  <c:v>37378</c:v>
                </c:pt>
                <c:pt idx="491">
                  <c:v>37379</c:v>
                </c:pt>
                <c:pt idx="492">
                  <c:v>37382</c:v>
                </c:pt>
                <c:pt idx="493">
                  <c:v>37383</c:v>
                </c:pt>
                <c:pt idx="494">
                  <c:v>37384</c:v>
                </c:pt>
                <c:pt idx="495">
                  <c:v>37385</c:v>
                </c:pt>
                <c:pt idx="496">
                  <c:v>37386</c:v>
                </c:pt>
                <c:pt idx="497">
                  <c:v>37389</c:v>
                </c:pt>
                <c:pt idx="498">
                  <c:v>37390</c:v>
                </c:pt>
                <c:pt idx="499">
                  <c:v>37391</c:v>
                </c:pt>
                <c:pt idx="500">
                  <c:v>37392</c:v>
                </c:pt>
                <c:pt idx="501">
                  <c:v>37393</c:v>
                </c:pt>
                <c:pt idx="502">
                  <c:v>37396</c:v>
                </c:pt>
                <c:pt idx="503">
                  <c:v>37397</c:v>
                </c:pt>
                <c:pt idx="504">
                  <c:v>37398</c:v>
                </c:pt>
                <c:pt idx="505">
                  <c:v>37399</c:v>
                </c:pt>
                <c:pt idx="506">
                  <c:v>37400</c:v>
                </c:pt>
                <c:pt idx="507">
                  <c:v>37403</c:v>
                </c:pt>
                <c:pt idx="508">
                  <c:v>37404</c:v>
                </c:pt>
                <c:pt idx="509">
                  <c:v>37405</c:v>
                </c:pt>
                <c:pt idx="510">
                  <c:v>37407</c:v>
                </c:pt>
                <c:pt idx="511">
                  <c:v>37410</c:v>
                </c:pt>
                <c:pt idx="512">
                  <c:v>37411</c:v>
                </c:pt>
                <c:pt idx="513">
                  <c:v>37412</c:v>
                </c:pt>
                <c:pt idx="514">
                  <c:v>37413</c:v>
                </c:pt>
                <c:pt idx="515">
                  <c:v>37414</c:v>
                </c:pt>
                <c:pt idx="516">
                  <c:v>37417</c:v>
                </c:pt>
                <c:pt idx="517">
                  <c:v>37418</c:v>
                </c:pt>
                <c:pt idx="518">
                  <c:v>37419</c:v>
                </c:pt>
                <c:pt idx="519">
                  <c:v>37420</c:v>
                </c:pt>
                <c:pt idx="520">
                  <c:v>37421</c:v>
                </c:pt>
                <c:pt idx="521">
                  <c:v>37424</c:v>
                </c:pt>
                <c:pt idx="522">
                  <c:v>37425</c:v>
                </c:pt>
                <c:pt idx="523">
                  <c:v>37426</c:v>
                </c:pt>
                <c:pt idx="524">
                  <c:v>37427</c:v>
                </c:pt>
                <c:pt idx="525">
                  <c:v>37428</c:v>
                </c:pt>
                <c:pt idx="526">
                  <c:v>37431</c:v>
                </c:pt>
                <c:pt idx="527">
                  <c:v>37432</c:v>
                </c:pt>
                <c:pt idx="528">
                  <c:v>37433</c:v>
                </c:pt>
                <c:pt idx="529">
                  <c:v>37434</c:v>
                </c:pt>
                <c:pt idx="530">
                  <c:v>37435</c:v>
                </c:pt>
                <c:pt idx="531">
                  <c:v>37438</c:v>
                </c:pt>
                <c:pt idx="532">
                  <c:v>37439</c:v>
                </c:pt>
                <c:pt idx="533">
                  <c:v>37440</c:v>
                </c:pt>
                <c:pt idx="534">
                  <c:v>37441</c:v>
                </c:pt>
                <c:pt idx="535">
                  <c:v>37442</c:v>
                </c:pt>
                <c:pt idx="536">
                  <c:v>37445</c:v>
                </c:pt>
                <c:pt idx="537">
                  <c:v>37446</c:v>
                </c:pt>
                <c:pt idx="538">
                  <c:v>37447</c:v>
                </c:pt>
                <c:pt idx="539">
                  <c:v>37448</c:v>
                </c:pt>
                <c:pt idx="540">
                  <c:v>37449</c:v>
                </c:pt>
                <c:pt idx="541">
                  <c:v>37452</c:v>
                </c:pt>
                <c:pt idx="542">
                  <c:v>37453</c:v>
                </c:pt>
                <c:pt idx="543">
                  <c:v>37454</c:v>
                </c:pt>
                <c:pt idx="544">
                  <c:v>37455</c:v>
                </c:pt>
                <c:pt idx="545">
                  <c:v>37456</c:v>
                </c:pt>
                <c:pt idx="546">
                  <c:v>37459</c:v>
                </c:pt>
                <c:pt idx="547">
                  <c:v>37460</c:v>
                </c:pt>
                <c:pt idx="548">
                  <c:v>37461</c:v>
                </c:pt>
                <c:pt idx="549">
                  <c:v>37462</c:v>
                </c:pt>
                <c:pt idx="550">
                  <c:v>37463</c:v>
                </c:pt>
                <c:pt idx="551">
                  <c:v>37466</c:v>
                </c:pt>
                <c:pt idx="552">
                  <c:v>37467</c:v>
                </c:pt>
                <c:pt idx="553">
                  <c:v>37468</c:v>
                </c:pt>
                <c:pt idx="554">
                  <c:v>37469</c:v>
                </c:pt>
                <c:pt idx="555">
                  <c:v>37470</c:v>
                </c:pt>
                <c:pt idx="556">
                  <c:v>37473</c:v>
                </c:pt>
                <c:pt idx="557">
                  <c:v>37474</c:v>
                </c:pt>
                <c:pt idx="558">
                  <c:v>37475</c:v>
                </c:pt>
                <c:pt idx="559">
                  <c:v>37476</c:v>
                </c:pt>
                <c:pt idx="560">
                  <c:v>37477</c:v>
                </c:pt>
                <c:pt idx="561">
                  <c:v>37480</c:v>
                </c:pt>
                <c:pt idx="562">
                  <c:v>37481</c:v>
                </c:pt>
                <c:pt idx="563">
                  <c:v>37482</c:v>
                </c:pt>
                <c:pt idx="564">
                  <c:v>37483</c:v>
                </c:pt>
                <c:pt idx="565">
                  <c:v>37484</c:v>
                </c:pt>
                <c:pt idx="566">
                  <c:v>37487</c:v>
                </c:pt>
                <c:pt idx="567">
                  <c:v>37488</c:v>
                </c:pt>
                <c:pt idx="568">
                  <c:v>37489</c:v>
                </c:pt>
                <c:pt idx="569">
                  <c:v>37490</c:v>
                </c:pt>
                <c:pt idx="570">
                  <c:v>37491</c:v>
                </c:pt>
                <c:pt idx="571">
                  <c:v>37494</c:v>
                </c:pt>
                <c:pt idx="572">
                  <c:v>37495</c:v>
                </c:pt>
                <c:pt idx="573">
                  <c:v>37496</c:v>
                </c:pt>
                <c:pt idx="574">
                  <c:v>37497</c:v>
                </c:pt>
                <c:pt idx="575">
                  <c:v>37498</c:v>
                </c:pt>
                <c:pt idx="576">
                  <c:v>37501</c:v>
                </c:pt>
                <c:pt idx="577">
                  <c:v>37502</c:v>
                </c:pt>
                <c:pt idx="578">
                  <c:v>37503</c:v>
                </c:pt>
                <c:pt idx="579">
                  <c:v>37504</c:v>
                </c:pt>
                <c:pt idx="580">
                  <c:v>37505</c:v>
                </c:pt>
                <c:pt idx="581">
                  <c:v>37508</c:v>
                </c:pt>
                <c:pt idx="582">
                  <c:v>37509</c:v>
                </c:pt>
                <c:pt idx="583">
                  <c:v>37510</c:v>
                </c:pt>
                <c:pt idx="584">
                  <c:v>37511</c:v>
                </c:pt>
                <c:pt idx="585">
                  <c:v>37512</c:v>
                </c:pt>
                <c:pt idx="586">
                  <c:v>37515</c:v>
                </c:pt>
                <c:pt idx="587">
                  <c:v>37516</c:v>
                </c:pt>
                <c:pt idx="588">
                  <c:v>37517</c:v>
                </c:pt>
                <c:pt idx="589">
                  <c:v>37518</c:v>
                </c:pt>
                <c:pt idx="590">
                  <c:v>37519</c:v>
                </c:pt>
                <c:pt idx="591">
                  <c:v>37522</c:v>
                </c:pt>
                <c:pt idx="592">
                  <c:v>37523</c:v>
                </c:pt>
                <c:pt idx="593">
                  <c:v>37524</c:v>
                </c:pt>
                <c:pt idx="594">
                  <c:v>37525</c:v>
                </c:pt>
                <c:pt idx="595">
                  <c:v>37526</c:v>
                </c:pt>
                <c:pt idx="596">
                  <c:v>37529</c:v>
                </c:pt>
                <c:pt idx="597">
                  <c:v>37530</c:v>
                </c:pt>
                <c:pt idx="598">
                  <c:v>37531</c:v>
                </c:pt>
                <c:pt idx="599">
                  <c:v>37532</c:v>
                </c:pt>
                <c:pt idx="600">
                  <c:v>37533</c:v>
                </c:pt>
                <c:pt idx="601">
                  <c:v>37536</c:v>
                </c:pt>
                <c:pt idx="602">
                  <c:v>37537</c:v>
                </c:pt>
                <c:pt idx="603">
                  <c:v>37538</c:v>
                </c:pt>
                <c:pt idx="604">
                  <c:v>37539</c:v>
                </c:pt>
                <c:pt idx="605">
                  <c:v>37540</c:v>
                </c:pt>
                <c:pt idx="606">
                  <c:v>37543</c:v>
                </c:pt>
                <c:pt idx="607">
                  <c:v>37544</c:v>
                </c:pt>
                <c:pt idx="608">
                  <c:v>37545</c:v>
                </c:pt>
                <c:pt idx="609">
                  <c:v>37546</c:v>
                </c:pt>
                <c:pt idx="610">
                  <c:v>37547</c:v>
                </c:pt>
                <c:pt idx="611">
                  <c:v>37550</c:v>
                </c:pt>
                <c:pt idx="612">
                  <c:v>37551</c:v>
                </c:pt>
                <c:pt idx="613">
                  <c:v>37552</c:v>
                </c:pt>
                <c:pt idx="614">
                  <c:v>37553</c:v>
                </c:pt>
                <c:pt idx="615">
                  <c:v>37554</c:v>
                </c:pt>
                <c:pt idx="616">
                  <c:v>37557</c:v>
                </c:pt>
                <c:pt idx="617">
                  <c:v>37558</c:v>
                </c:pt>
                <c:pt idx="618">
                  <c:v>37559</c:v>
                </c:pt>
                <c:pt idx="619">
                  <c:v>37560</c:v>
                </c:pt>
                <c:pt idx="620">
                  <c:v>37561</c:v>
                </c:pt>
                <c:pt idx="621">
                  <c:v>37564</c:v>
                </c:pt>
                <c:pt idx="622">
                  <c:v>37565</c:v>
                </c:pt>
                <c:pt idx="623">
                  <c:v>37566</c:v>
                </c:pt>
                <c:pt idx="624">
                  <c:v>37567</c:v>
                </c:pt>
                <c:pt idx="625">
                  <c:v>37568</c:v>
                </c:pt>
                <c:pt idx="626">
                  <c:v>37571</c:v>
                </c:pt>
                <c:pt idx="627">
                  <c:v>37572</c:v>
                </c:pt>
                <c:pt idx="628">
                  <c:v>37573</c:v>
                </c:pt>
                <c:pt idx="629">
                  <c:v>37574</c:v>
                </c:pt>
                <c:pt idx="630">
                  <c:v>37578</c:v>
                </c:pt>
                <c:pt idx="631">
                  <c:v>37579</c:v>
                </c:pt>
                <c:pt idx="632">
                  <c:v>37580</c:v>
                </c:pt>
                <c:pt idx="633">
                  <c:v>37581</c:v>
                </c:pt>
                <c:pt idx="634">
                  <c:v>37582</c:v>
                </c:pt>
                <c:pt idx="635">
                  <c:v>37585</c:v>
                </c:pt>
                <c:pt idx="636">
                  <c:v>37586</c:v>
                </c:pt>
                <c:pt idx="637">
                  <c:v>37587</c:v>
                </c:pt>
                <c:pt idx="638">
                  <c:v>37588</c:v>
                </c:pt>
                <c:pt idx="639">
                  <c:v>37589</c:v>
                </c:pt>
                <c:pt idx="640">
                  <c:v>37592</c:v>
                </c:pt>
                <c:pt idx="641">
                  <c:v>37593</c:v>
                </c:pt>
                <c:pt idx="642">
                  <c:v>37594</c:v>
                </c:pt>
                <c:pt idx="643">
                  <c:v>37595</c:v>
                </c:pt>
                <c:pt idx="644">
                  <c:v>37596</c:v>
                </c:pt>
                <c:pt idx="645">
                  <c:v>37599</c:v>
                </c:pt>
                <c:pt idx="646">
                  <c:v>37600</c:v>
                </c:pt>
                <c:pt idx="647">
                  <c:v>37601</c:v>
                </c:pt>
                <c:pt idx="648">
                  <c:v>37602</c:v>
                </c:pt>
                <c:pt idx="649">
                  <c:v>37603</c:v>
                </c:pt>
                <c:pt idx="650">
                  <c:v>37606</c:v>
                </c:pt>
                <c:pt idx="651">
                  <c:v>37607</c:v>
                </c:pt>
                <c:pt idx="652">
                  <c:v>37608</c:v>
                </c:pt>
                <c:pt idx="653">
                  <c:v>37609</c:v>
                </c:pt>
                <c:pt idx="654">
                  <c:v>37610</c:v>
                </c:pt>
                <c:pt idx="655">
                  <c:v>37613</c:v>
                </c:pt>
                <c:pt idx="656">
                  <c:v>37614</c:v>
                </c:pt>
                <c:pt idx="657">
                  <c:v>37616</c:v>
                </c:pt>
                <c:pt idx="658">
                  <c:v>37617</c:v>
                </c:pt>
                <c:pt idx="659">
                  <c:v>37620</c:v>
                </c:pt>
                <c:pt idx="660">
                  <c:v>37621</c:v>
                </c:pt>
                <c:pt idx="661">
                  <c:v>37623</c:v>
                </c:pt>
                <c:pt idx="662">
                  <c:v>37624</c:v>
                </c:pt>
                <c:pt idx="663">
                  <c:v>37627</c:v>
                </c:pt>
                <c:pt idx="664">
                  <c:v>37628</c:v>
                </c:pt>
                <c:pt idx="665">
                  <c:v>37629</c:v>
                </c:pt>
                <c:pt idx="666">
                  <c:v>37630</c:v>
                </c:pt>
                <c:pt idx="667">
                  <c:v>37631</c:v>
                </c:pt>
                <c:pt idx="668">
                  <c:v>37634</c:v>
                </c:pt>
                <c:pt idx="669">
                  <c:v>37635</c:v>
                </c:pt>
                <c:pt idx="670">
                  <c:v>37636</c:v>
                </c:pt>
                <c:pt idx="671">
                  <c:v>37637</c:v>
                </c:pt>
                <c:pt idx="672">
                  <c:v>37638</c:v>
                </c:pt>
                <c:pt idx="673">
                  <c:v>37641</c:v>
                </c:pt>
                <c:pt idx="674">
                  <c:v>37642</c:v>
                </c:pt>
                <c:pt idx="675">
                  <c:v>37643</c:v>
                </c:pt>
                <c:pt idx="676">
                  <c:v>37644</c:v>
                </c:pt>
                <c:pt idx="677">
                  <c:v>37645</c:v>
                </c:pt>
                <c:pt idx="678">
                  <c:v>37648</c:v>
                </c:pt>
                <c:pt idx="679">
                  <c:v>37649</c:v>
                </c:pt>
                <c:pt idx="680">
                  <c:v>37650</c:v>
                </c:pt>
                <c:pt idx="681">
                  <c:v>37651</c:v>
                </c:pt>
                <c:pt idx="682">
                  <c:v>37652</c:v>
                </c:pt>
                <c:pt idx="683">
                  <c:v>37655</c:v>
                </c:pt>
                <c:pt idx="684">
                  <c:v>37656</c:v>
                </c:pt>
                <c:pt idx="685">
                  <c:v>37657</c:v>
                </c:pt>
                <c:pt idx="686">
                  <c:v>37658</c:v>
                </c:pt>
                <c:pt idx="687">
                  <c:v>37659</c:v>
                </c:pt>
                <c:pt idx="688">
                  <c:v>37662</c:v>
                </c:pt>
                <c:pt idx="689">
                  <c:v>37663</c:v>
                </c:pt>
                <c:pt idx="690">
                  <c:v>37664</c:v>
                </c:pt>
                <c:pt idx="691">
                  <c:v>37665</c:v>
                </c:pt>
                <c:pt idx="692">
                  <c:v>37666</c:v>
                </c:pt>
                <c:pt idx="693">
                  <c:v>37669</c:v>
                </c:pt>
                <c:pt idx="694">
                  <c:v>37670</c:v>
                </c:pt>
                <c:pt idx="695">
                  <c:v>37671</c:v>
                </c:pt>
                <c:pt idx="696">
                  <c:v>37672</c:v>
                </c:pt>
                <c:pt idx="697">
                  <c:v>37673</c:v>
                </c:pt>
                <c:pt idx="698">
                  <c:v>37676</c:v>
                </c:pt>
                <c:pt idx="699">
                  <c:v>37677</c:v>
                </c:pt>
                <c:pt idx="700">
                  <c:v>37678</c:v>
                </c:pt>
                <c:pt idx="701">
                  <c:v>37679</c:v>
                </c:pt>
                <c:pt idx="702">
                  <c:v>37680</c:v>
                </c:pt>
                <c:pt idx="703">
                  <c:v>37685</c:v>
                </c:pt>
                <c:pt idx="704">
                  <c:v>37686</c:v>
                </c:pt>
                <c:pt idx="705">
                  <c:v>37687</c:v>
                </c:pt>
                <c:pt idx="706">
                  <c:v>37690</c:v>
                </c:pt>
                <c:pt idx="707">
                  <c:v>37691</c:v>
                </c:pt>
                <c:pt idx="708">
                  <c:v>37692</c:v>
                </c:pt>
                <c:pt idx="709">
                  <c:v>37693</c:v>
                </c:pt>
                <c:pt idx="710">
                  <c:v>37694</c:v>
                </c:pt>
                <c:pt idx="711">
                  <c:v>37697</c:v>
                </c:pt>
                <c:pt idx="712">
                  <c:v>37698</c:v>
                </c:pt>
                <c:pt idx="713">
                  <c:v>37699</c:v>
                </c:pt>
                <c:pt idx="714">
                  <c:v>37700</c:v>
                </c:pt>
                <c:pt idx="715">
                  <c:v>37701</c:v>
                </c:pt>
                <c:pt idx="716">
                  <c:v>37704</c:v>
                </c:pt>
                <c:pt idx="717">
                  <c:v>37705</c:v>
                </c:pt>
                <c:pt idx="718">
                  <c:v>37706</c:v>
                </c:pt>
                <c:pt idx="719">
                  <c:v>37707</c:v>
                </c:pt>
                <c:pt idx="720">
                  <c:v>37708</c:v>
                </c:pt>
                <c:pt idx="721">
                  <c:v>37711</c:v>
                </c:pt>
                <c:pt idx="722">
                  <c:v>37712</c:v>
                </c:pt>
                <c:pt idx="723">
                  <c:v>37713</c:v>
                </c:pt>
                <c:pt idx="724">
                  <c:v>37714</c:v>
                </c:pt>
                <c:pt idx="725">
                  <c:v>37715</c:v>
                </c:pt>
                <c:pt idx="726">
                  <c:v>37718</c:v>
                </c:pt>
                <c:pt idx="727">
                  <c:v>37719</c:v>
                </c:pt>
                <c:pt idx="728">
                  <c:v>37720</c:v>
                </c:pt>
                <c:pt idx="729">
                  <c:v>37721</c:v>
                </c:pt>
                <c:pt idx="730">
                  <c:v>37722</c:v>
                </c:pt>
                <c:pt idx="731">
                  <c:v>37725</c:v>
                </c:pt>
                <c:pt idx="732">
                  <c:v>37726</c:v>
                </c:pt>
                <c:pt idx="733">
                  <c:v>37727</c:v>
                </c:pt>
                <c:pt idx="734">
                  <c:v>37728</c:v>
                </c:pt>
                <c:pt idx="735">
                  <c:v>37733</c:v>
                </c:pt>
                <c:pt idx="736">
                  <c:v>37734</c:v>
                </c:pt>
                <c:pt idx="737">
                  <c:v>37735</c:v>
                </c:pt>
                <c:pt idx="738">
                  <c:v>37736</c:v>
                </c:pt>
                <c:pt idx="739">
                  <c:v>37739</c:v>
                </c:pt>
                <c:pt idx="740">
                  <c:v>37740</c:v>
                </c:pt>
                <c:pt idx="741">
                  <c:v>37741</c:v>
                </c:pt>
                <c:pt idx="742">
                  <c:v>37743</c:v>
                </c:pt>
                <c:pt idx="743">
                  <c:v>37746</c:v>
                </c:pt>
                <c:pt idx="744">
                  <c:v>37747</c:v>
                </c:pt>
                <c:pt idx="745">
                  <c:v>37748</c:v>
                </c:pt>
                <c:pt idx="746">
                  <c:v>37749</c:v>
                </c:pt>
                <c:pt idx="747">
                  <c:v>37750</c:v>
                </c:pt>
                <c:pt idx="748">
                  <c:v>37753</c:v>
                </c:pt>
                <c:pt idx="749">
                  <c:v>37754</c:v>
                </c:pt>
                <c:pt idx="750">
                  <c:v>37755</c:v>
                </c:pt>
                <c:pt idx="751">
                  <c:v>37756</c:v>
                </c:pt>
                <c:pt idx="752">
                  <c:v>37757</c:v>
                </c:pt>
                <c:pt idx="753">
                  <c:v>37760</c:v>
                </c:pt>
                <c:pt idx="754">
                  <c:v>37761</c:v>
                </c:pt>
                <c:pt idx="755">
                  <c:v>37762</c:v>
                </c:pt>
                <c:pt idx="756">
                  <c:v>37763</c:v>
                </c:pt>
                <c:pt idx="757">
                  <c:v>37764</c:v>
                </c:pt>
                <c:pt idx="758">
                  <c:v>37767</c:v>
                </c:pt>
                <c:pt idx="759">
                  <c:v>37768</c:v>
                </c:pt>
                <c:pt idx="760">
                  <c:v>37769</c:v>
                </c:pt>
                <c:pt idx="761">
                  <c:v>37770</c:v>
                </c:pt>
                <c:pt idx="762">
                  <c:v>37771</c:v>
                </c:pt>
                <c:pt idx="763">
                  <c:v>37774</c:v>
                </c:pt>
                <c:pt idx="764">
                  <c:v>37775</c:v>
                </c:pt>
                <c:pt idx="765">
                  <c:v>37776</c:v>
                </c:pt>
                <c:pt idx="766">
                  <c:v>37777</c:v>
                </c:pt>
                <c:pt idx="767">
                  <c:v>37778</c:v>
                </c:pt>
                <c:pt idx="768">
                  <c:v>37781</c:v>
                </c:pt>
                <c:pt idx="769">
                  <c:v>37782</c:v>
                </c:pt>
                <c:pt idx="770">
                  <c:v>37783</c:v>
                </c:pt>
                <c:pt idx="771">
                  <c:v>37784</c:v>
                </c:pt>
                <c:pt idx="772">
                  <c:v>37785</c:v>
                </c:pt>
                <c:pt idx="773">
                  <c:v>37788</c:v>
                </c:pt>
                <c:pt idx="774">
                  <c:v>37789</c:v>
                </c:pt>
                <c:pt idx="775">
                  <c:v>37790</c:v>
                </c:pt>
                <c:pt idx="776">
                  <c:v>37792</c:v>
                </c:pt>
                <c:pt idx="777">
                  <c:v>37795</c:v>
                </c:pt>
                <c:pt idx="778">
                  <c:v>37796</c:v>
                </c:pt>
                <c:pt idx="779">
                  <c:v>37797</c:v>
                </c:pt>
                <c:pt idx="780">
                  <c:v>37798</c:v>
                </c:pt>
                <c:pt idx="781">
                  <c:v>37799</c:v>
                </c:pt>
                <c:pt idx="782">
                  <c:v>37802</c:v>
                </c:pt>
                <c:pt idx="783">
                  <c:v>37803</c:v>
                </c:pt>
                <c:pt idx="784">
                  <c:v>37804</c:v>
                </c:pt>
                <c:pt idx="785">
                  <c:v>37805</c:v>
                </c:pt>
                <c:pt idx="786">
                  <c:v>37806</c:v>
                </c:pt>
                <c:pt idx="787">
                  <c:v>37809</c:v>
                </c:pt>
                <c:pt idx="788">
                  <c:v>37810</c:v>
                </c:pt>
                <c:pt idx="789">
                  <c:v>37811</c:v>
                </c:pt>
                <c:pt idx="790">
                  <c:v>37812</c:v>
                </c:pt>
                <c:pt idx="791">
                  <c:v>37813</c:v>
                </c:pt>
                <c:pt idx="792">
                  <c:v>37816</c:v>
                </c:pt>
                <c:pt idx="793">
                  <c:v>37817</c:v>
                </c:pt>
                <c:pt idx="794">
                  <c:v>37818</c:v>
                </c:pt>
                <c:pt idx="795">
                  <c:v>37819</c:v>
                </c:pt>
                <c:pt idx="796">
                  <c:v>37820</c:v>
                </c:pt>
                <c:pt idx="797">
                  <c:v>37823</c:v>
                </c:pt>
                <c:pt idx="798">
                  <c:v>37824</c:v>
                </c:pt>
                <c:pt idx="799">
                  <c:v>37825</c:v>
                </c:pt>
                <c:pt idx="800">
                  <c:v>37826</c:v>
                </c:pt>
                <c:pt idx="801">
                  <c:v>37827</c:v>
                </c:pt>
                <c:pt idx="802">
                  <c:v>37830</c:v>
                </c:pt>
                <c:pt idx="803">
                  <c:v>37831</c:v>
                </c:pt>
                <c:pt idx="804">
                  <c:v>37832</c:v>
                </c:pt>
                <c:pt idx="805">
                  <c:v>37833</c:v>
                </c:pt>
                <c:pt idx="806">
                  <c:v>37834</c:v>
                </c:pt>
                <c:pt idx="807">
                  <c:v>37837</c:v>
                </c:pt>
                <c:pt idx="808">
                  <c:v>37838</c:v>
                </c:pt>
                <c:pt idx="809">
                  <c:v>37839</c:v>
                </c:pt>
                <c:pt idx="810">
                  <c:v>37840</c:v>
                </c:pt>
                <c:pt idx="811">
                  <c:v>37841</c:v>
                </c:pt>
                <c:pt idx="812">
                  <c:v>37844</c:v>
                </c:pt>
                <c:pt idx="813">
                  <c:v>37845</c:v>
                </c:pt>
                <c:pt idx="814">
                  <c:v>37846</c:v>
                </c:pt>
                <c:pt idx="815">
                  <c:v>37847</c:v>
                </c:pt>
                <c:pt idx="816">
                  <c:v>37848</c:v>
                </c:pt>
                <c:pt idx="817">
                  <c:v>37851</c:v>
                </c:pt>
                <c:pt idx="818">
                  <c:v>37852</c:v>
                </c:pt>
                <c:pt idx="819">
                  <c:v>37853</c:v>
                </c:pt>
                <c:pt idx="820">
                  <c:v>37854</c:v>
                </c:pt>
                <c:pt idx="821">
                  <c:v>37855</c:v>
                </c:pt>
                <c:pt idx="822">
                  <c:v>37858</c:v>
                </c:pt>
                <c:pt idx="823">
                  <c:v>37859</c:v>
                </c:pt>
                <c:pt idx="824">
                  <c:v>37860</c:v>
                </c:pt>
                <c:pt idx="825">
                  <c:v>37861</c:v>
                </c:pt>
                <c:pt idx="826">
                  <c:v>37862</c:v>
                </c:pt>
                <c:pt idx="827">
                  <c:v>37865</c:v>
                </c:pt>
                <c:pt idx="828">
                  <c:v>37866</c:v>
                </c:pt>
                <c:pt idx="829">
                  <c:v>37867</c:v>
                </c:pt>
                <c:pt idx="830">
                  <c:v>37868</c:v>
                </c:pt>
                <c:pt idx="831">
                  <c:v>37869</c:v>
                </c:pt>
                <c:pt idx="832">
                  <c:v>37872</c:v>
                </c:pt>
                <c:pt idx="833">
                  <c:v>37873</c:v>
                </c:pt>
                <c:pt idx="834">
                  <c:v>37874</c:v>
                </c:pt>
                <c:pt idx="835">
                  <c:v>37875</c:v>
                </c:pt>
                <c:pt idx="836">
                  <c:v>37876</c:v>
                </c:pt>
                <c:pt idx="837">
                  <c:v>37879</c:v>
                </c:pt>
                <c:pt idx="838">
                  <c:v>37880</c:v>
                </c:pt>
                <c:pt idx="839">
                  <c:v>37881</c:v>
                </c:pt>
                <c:pt idx="840">
                  <c:v>37882</c:v>
                </c:pt>
                <c:pt idx="841">
                  <c:v>37883</c:v>
                </c:pt>
                <c:pt idx="842">
                  <c:v>37886</c:v>
                </c:pt>
                <c:pt idx="843">
                  <c:v>37887</c:v>
                </c:pt>
                <c:pt idx="844">
                  <c:v>37888</c:v>
                </c:pt>
                <c:pt idx="845">
                  <c:v>37889</c:v>
                </c:pt>
                <c:pt idx="846">
                  <c:v>37890</c:v>
                </c:pt>
                <c:pt idx="847">
                  <c:v>37893</c:v>
                </c:pt>
                <c:pt idx="848">
                  <c:v>37894</c:v>
                </c:pt>
                <c:pt idx="849">
                  <c:v>37895</c:v>
                </c:pt>
                <c:pt idx="850">
                  <c:v>37896</c:v>
                </c:pt>
                <c:pt idx="851">
                  <c:v>37897</c:v>
                </c:pt>
                <c:pt idx="852">
                  <c:v>37900</c:v>
                </c:pt>
                <c:pt idx="853">
                  <c:v>37901</c:v>
                </c:pt>
                <c:pt idx="854">
                  <c:v>37902</c:v>
                </c:pt>
                <c:pt idx="855">
                  <c:v>37903</c:v>
                </c:pt>
                <c:pt idx="856">
                  <c:v>37904</c:v>
                </c:pt>
                <c:pt idx="857">
                  <c:v>37907</c:v>
                </c:pt>
                <c:pt idx="858">
                  <c:v>37908</c:v>
                </c:pt>
                <c:pt idx="859">
                  <c:v>37909</c:v>
                </c:pt>
                <c:pt idx="860">
                  <c:v>37910</c:v>
                </c:pt>
                <c:pt idx="861">
                  <c:v>37911</c:v>
                </c:pt>
                <c:pt idx="862">
                  <c:v>37914</c:v>
                </c:pt>
                <c:pt idx="863">
                  <c:v>37915</c:v>
                </c:pt>
                <c:pt idx="864">
                  <c:v>37916</c:v>
                </c:pt>
                <c:pt idx="865">
                  <c:v>37917</c:v>
                </c:pt>
                <c:pt idx="866">
                  <c:v>37918</c:v>
                </c:pt>
                <c:pt idx="867">
                  <c:v>37921</c:v>
                </c:pt>
                <c:pt idx="868">
                  <c:v>37922</c:v>
                </c:pt>
                <c:pt idx="869">
                  <c:v>37923</c:v>
                </c:pt>
                <c:pt idx="870">
                  <c:v>37924</c:v>
                </c:pt>
                <c:pt idx="871">
                  <c:v>37925</c:v>
                </c:pt>
                <c:pt idx="872">
                  <c:v>37928</c:v>
                </c:pt>
                <c:pt idx="873">
                  <c:v>37929</c:v>
                </c:pt>
                <c:pt idx="874">
                  <c:v>37930</c:v>
                </c:pt>
                <c:pt idx="875">
                  <c:v>37931</c:v>
                </c:pt>
                <c:pt idx="876">
                  <c:v>37932</c:v>
                </c:pt>
                <c:pt idx="877">
                  <c:v>37935</c:v>
                </c:pt>
                <c:pt idx="878">
                  <c:v>37936</c:v>
                </c:pt>
                <c:pt idx="879">
                  <c:v>37937</c:v>
                </c:pt>
                <c:pt idx="880">
                  <c:v>37938</c:v>
                </c:pt>
                <c:pt idx="881">
                  <c:v>37939</c:v>
                </c:pt>
                <c:pt idx="882">
                  <c:v>37942</c:v>
                </c:pt>
                <c:pt idx="883">
                  <c:v>37943</c:v>
                </c:pt>
                <c:pt idx="884">
                  <c:v>37944</c:v>
                </c:pt>
                <c:pt idx="885">
                  <c:v>37945</c:v>
                </c:pt>
                <c:pt idx="886">
                  <c:v>37946</c:v>
                </c:pt>
                <c:pt idx="887">
                  <c:v>37949</c:v>
                </c:pt>
                <c:pt idx="888">
                  <c:v>37950</c:v>
                </c:pt>
                <c:pt idx="889">
                  <c:v>37951</c:v>
                </c:pt>
                <c:pt idx="890">
                  <c:v>37952</c:v>
                </c:pt>
                <c:pt idx="891">
                  <c:v>37953</c:v>
                </c:pt>
                <c:pt idx="892">
                  <c:v>37956</c:v>
                </c:pt>
                <c:pt idx="893">
                  <c:v>37957</c:v>
                </c:pt>
                <c:pt idx="894">
                  <c:v>37958</c:v>
                </c:pt>
                <c:pt idx="895">
                  <c:v>37959</c:v>
                </c:pt>
                <c:pt idx="896">
                  <c:v>37960</c:v>
                </c:pt>
                <c:pt idx="897">
                  <c:v>37963</c:v>
                </c:pt>
                <c:pt idx="898">
                  <c:v>37964</c:v>
                </c:pt>
                <c:pt idx="899">
                  <c:v>37965</c:v>
                </c:pt>
                <c:pt idx="900">
                  <c:v>37966</c:v>
                </c:pt>
                <c:pt idx="901">
                  <c:v>37967</c:v>
                </c:pt>
                <c:pt idx="902">
                  <c:v>37970</c:v>
                </c:pt>
                <c:pt idx="903">
                  <c:v>37971</c:v>
                </c:pt>
                <c:pt idx="904">
                  <c:v>37972</c:v>
                </c:pt>
                <c:pt idx="905">
                  <c:v>37973</c:v>
                </c:pt>
                <c:pt idx="906">
                  <c:v>37974</c:v>
                </c:pt>
                <c:pt idx="907">
                  <c:v>37977</c:v>
                </c:pt>
                <c:pt idx="908">
                  <c:v>37978</c:v>
                </c:pt>
                <c:pt idx="909">
                  <c:v>37979</c:v>
                </c:pt>
                <c:pt idx="910">
                  <c:v>37981</c:v>
                </c:pt>
                <c:pt idx="911">
                  <c:v>37984</c:v>
                </c:pt>
                <c:pt idx="912">
                  <c:v>37985</c:v>
                </c:pt>
                <c:pt idx="913">
                  <c:v>37986</c:v>
                </c:pt>
                <c:pt idx="914">
                  <c:v>37988</c:v>
                </c:pt>
                <c:pt idx="915">
                  <c:v>37991</c:v>
                </c:pt>
                <c:pt idx="916">
                  <c:v>37992</c:v>
                </c:pt>
                <c:pt idx="917">
                  <c:v>37993</c:v>
                </c:pt>
                <c:pt idx="918">
                  <c:v>37994</c:v>
                </c:pt>
                <c:pt idx="919">
                  <c:v>37995</c:v>
                </c:pt>
                <c:pt idx="920">
                  <c:v>37998</c:v>
                </c:pt>
                <c:pt idx="921">
                  <c:v>37999</c:v>
                </c:pt>
                <c:pt idx="922">
                  <c:v>38000</c:v>
                </c:pt>
                <c:pt idx="923">
                  <c:v>38001</c:v>
                </c:pt>
                <c:pt idx="924">
                  <c:v>38002</c:v>
                </c:pt>
                <c:pt idx="925">
                  <c:v>38005</c:v>
                </c:pt>
                <c:pt idx="926">
                  <c:v>38006</c:v>
                </c:pt>
                <c:pt idx="927">
                  <c:v>38007</c:v>
                </c:pt>
                <c:pt idx="928">
                  <c:v>38008</c:v>
                </c:pt>
                <c:pt idx="929">
                  <c:v>38009</c:v>
                </c:pt>
                <c:pt idx="930">
                  <c:v>38012</c:v>
                </c:pt>
                <c:pt idx="931">
                  <c:v>38013</c:v>
                </c:pt>
                <c:pt idx="932">
                  <c:v>38014</c:v>
                </c:pt>
                <c:pt idx="933">
                  <c:v>38015</c:v>
                </c:pt>
                <c:pt idx="934">
                  <c:v>38016</c:v>
                </c:pt>
                <c:pt idx="935">
                  <c:v>38019</c:v>
                </c:pt>
                <c:pt idx="936">
                  <c:v>38020</c:v>
                </c:pt>
                <c:pt idx="937">
                  <c:v>38021</c:v>
                </c:pt>
                <c:pt idx="938">
                  <c:v>38022</c:v>
                </c:pt>
                <c:pt idx="939">
                  <c:v>38023</c:v>
                </c:pt>
                <c:pt idx="940">
                  <c:v>38026</c:v>
                </c:pt>
                <c:pt idx="941">
                  <c:v>38027</c:v>
                </c:pt>
                <c:pt idx="942">
                  <c:v>38028</c:v>
                </c:pt>
                <c:pt idx="943">
                  <c:v>38029</c:v>
                </c:pt>
                <c:pt idx="944">
                  <c:v>38030</c:v>
                </c:pt>
                <c:pt idx="945">
                  <c:v>38033</c:v>
                </c:pt>
                <c:pt idx="946">
                  <c:v>38034</c:v>
                </c:pt>
                <c:pt idx="947">
                  <c:v>38035</c:v>
                </c:pt>
                <c:pt idx="948">
                  <c:v>38036</c:v>
                </c:pt>
                <c:pt idx="949">
                  <c:v>38037</c:v>
                </c:pt>
                <c:pt idx="950">
                  <c:v>38042</c:v>
                </c:pt>
                <c:pt idx="951">
                  <c:v>38043</c:v>
                </c:pt>
                <c:pt idx="952">
                  <c:v>38044</c:v>
                </c:pt>
                <c:pt idx="953">
                  <c:v>38047</c:v>
                </c:pt>
                <c:pt idx="954">
                  <c:v>38048</c:v>
                </c:pt>
                <c:pt idx="955">
                  <c:v>38049</c:v>
                </c:pt>
                <c:pt idx="956">
                  <c:v>38050</c:v>
                </c:pt>
                <c:pt idx="957">
                  <c:v>38051</c:v>
                </c:pt>
                <c:pt idx="958">
                  <c:v>38054</c:v>
                </c:pt>
                <c:pt idx="959">
                  <c:v>38055</c:v>
                </c:pt>
                <c:pt idx="960">
                  <c:v>38056</c:v>
                </c:pt>
                <c:pt idx="961">
                  <c:v>38057</c:v>
                </c:pt>
                <c:pt idx="962">
                  <c:v>38058</c:v>
                </c:pt>
                <c:pt idx="963">
                  <c:v>38061</c:v>
                </c:pt>
                <c:pt idx="964">
                  <c:v>38062</c:v>
                </c:pt>
                <c:pt idx="965">
                  <c:v>38063</c:v>
                </c:pt>
                <c:pt idx="966">
                  <c:v>38064</c:v>
                </c:pt>
                <c:pt idx="967">
                  <c:v>38065</c:v>
                </c:pt>
                <c:pt idx="968">
                  <c:v>38068</c:v>
                </c:pt>
                <c:pt idx="969">
                  <c:v>38069</c:v>
                </c:pt>
                <c:pt idx="970">
                  <c:v>38070</c:v>
                </c:pt>
                <c:pt idx="971">
                  <c:v>38071</c:v>
                </c:pt>
                <c:pt idx="972">
                  <c:v>38072</c:v>
                </c:pt>
                <c:pt idx="973">
                  <c:v>38075</c:v>
                </c:pt>
                <c:pt idx="974">
                  <c:v>38076</c:v>
                </c:pt>
                <c:pt idx="975">
                  <c:v>38077</c:v>
                </c:pt>
                <c:pt idx="976">
                  <c:v>38078</c:v>
                </c:pt>
                <c:pt idx="977">
                  <c:v>38079</c:v>
                </c:pt>
                <c:pt idx="978">
                  <c:v>38082</c:v>
                </c:pt>
                <c:pt idx="979">
                  <c:v>38083</c:v>
                </c:pt>
                <c:pt idx="980">
                  <c:v>38084</c:v>
                </c:pt>
                <c:pt idx="981">
                  <c:v>38085</c:v>
                </c:pt>
                <c:pt idx="982">
                  <c:v>38089</c:v>
                </c:pt>
                <c:pt idx="983">
                  <c:v>38090</c:v>
                </c:pt>
                <c:pt idx="984">
                  <c:v>38091</c:v>
                </c:pt>
                <c:pt idx="985">
                  <c:v>38092</c:v>
                </c:pt>
                <c:pt idx="986">
                  <c:v>38093</c:v>
                </c:pt>
                <c:pt idx="987">
                  <c:v>38096</c:v>
                </c:pt>
                <c:pt idx="988">
                  <c:v>38097</c:v>
                </c:pt>
                <c:pt idx="989">
                  <c:v>38099</c:v>
                </c:pt>
                <c:pt idx="990">
                  <c:v>38100</c:v>
                </c:pt>
                <c:pt idx="991">
                  <c:v>38103</c:v>
                </c:pt>
                <c:pt idx="992">
                  <c:v>38104</c:v>
                </c:pt>
                <c:pt idx="993">
                  <c:v>38105</c:v>
                </c:pt>
                <c:pt idx="994">
                  <c:v>38106</c:v>
                </c:pt>
                <c:pt idx="995">
                  <c:v>38107</c:v>
                </c:pt>
                <c:pt idx="996">
                  <c:v>38110</c:v>
                </c:pt>
                <c:pt idx="997">
                  <c:v>38111</c:v>
                </c:pt>
                <c:pt idx="998">
                  <c:v>38112</c:v>
                </c:pt>
                <c:pt idx="999">
                  <c:v>38113</c:v>
                </c:pt>
                <c:pt idx="1000">
                  <c:v>38114</c:v>
                </c:pt>
                <c:pt idx="1001">
                  <c:v>38117</c:v>
                </c:pt>
                <c:pt idx="1002">
                  <c:v>38118</c:v>
                </c:pt>
                <c:pt idx="1003">
                  <c:v>38119</c:v>
                </c:pt>
                <c:pt idx="1004">
                  <c:v>38120</c:v>
                </c:pt>
                <c:pt idx="1005">
                  <c:v>38121</c:v>
                </c:pt>
                <c:pt idx="1006">
                  <c:v>38124</c:v>
                </c:pt>
                <c:pt idx="1007">
                  <c:v>38125</c:v>
                </c:pt>
                <c:pt idx="1008">
                  <c:v>38126</c:v>
                </c:pt>
                <c:pt idx="1009">
                  <c:v>38127</c:v>
                </c:pt>
                <c:pt idx="1010">
                  <c:v>38128</c:v>
                </c:pt>
                <c:pt idx="1011">
                  <c:v>38131</c:v>
                </c:pt>
                <c:pt idx="1012">
                  <c:v>38132</c:v>
                </c:pt>
                <c:pt idx="1013">
                  <c:v>38133</c:v>
                </c:pt>
                <c:pt idx="1014">
                  <c:v>38134</c:v>
                </c:pt>
                <c:pt idx="1015">
                  <c:v>38135</c:v>
                </c:pt>
                <c:pt idx="1016">
                  <c:v>38138</c:v>
                </c:pt>
                <c:pt idx="1017">
                  <c:v>38139</c:v>
                </c:pt>
                <c:pt idx="1018">
                  <c:v>38140</c:v>
                </c:pt>
                <c:pt idx="1019">
                  <c:v>38141</c:v>
                </c:pt>
                <c:pt idx="1020">
                  <c:v>38142</c:v>
                </c:pt>
                <c:pt idx="1021">
                  <c:v>38145</c:v>
                </c:pt>
                <c:pt idx="1022">
                  <c:v>38146</c:v>
                </c:pt>
                <c:pt idx="1023">
                  <c:v>38147</c:v>
                </c:pt>
                <c:pt idx="1024">
                  <c:v>38149</c:v>
                </c:pt>
                <c:pt idx="1025">
                  <c:v>38152</c:v>
                </c:pt>
                <c:pt idx="1026">
                  <c:v>38153</c:v>
                </c:pt>
                <c:pt idx="1027">
                  <c:v>38154</c:v>
                </c:pt>
                <c:pt idx="1028">
                  <c:v>38155</c:v>
                </c:pt>
                <c:pt idx="1029">
                  <c:v>38156</c:v>
                </c:pt>
                <c:pt idx="1030">
                  <c:v>38159</c:v>
                </c:pt>
                <c:pt idx="1031">
                  <c:v>38160</c:v>
                </c:pt>
                <c:pt idx="1032">
                  <c:v>38161</c:v>
                </c:pt>
                <c:pt idx="1033">
                  <c:v>38162</c:v>
                </c:pt>
                <c:pt idx="1034">
                  <c:v>38163</c:v>
                </c:pt>
                <c:pt idx="1035">
                  <c:v>38166</c:v>
                </c:pt>
                <c:pt idx="1036">
                  <c:v>38167</c:v>
                </c:pt>
                <c:pt idx="1037">
                  <c:v>38168</c:v>
                </c:pt>
                <c:pt idx="1038">
                  <c:v>38169</c:v>
                </c:pt>
                <c:pt idx="1039">
                  <c:v>38170</c:v>
                </c:pt>
                <c:pt idx="1040">
                  <c:v>38173</c:v>
                </c:pt>
                <c:pt idx="1041">
                  <c:v>38174</c:v>
                </c:pt>
                <c:pt idx="1042">
                  <c:v>38175</c:v>
                </c:pt>
                <c:pt idx="1043">
                  <c:v>38176</c:v>
                </c:pt>
                <c:pt idx="1044">
                  <c:v>38177</c:v>
                </c:pt>
                <c:pt idx="1045">
                  <c:v>38180</c:v>
                </c:pt>
                <c:pt idx="1046">
                  <c:v>38181</c:v>
                </c:pt>
                <c:pt idx="1047">
                  <c:v>38182</c:v>
                </c:pt>
                <c:pt idx="1048">
                  <c:v>38183</c:v>
                </c:pt>
                <c:pt idx="1049">
                  <c:v>38184</c:v>
                </c:pt>
                <c:pt idx="1050">
                  <c:v>38187</c:v>
                </c:pt>
                <c:pt idx="1051">
                  <c:v>38188</c:v>
                </c:pt>
                <c:pt idx="1052">
                  <c:v>38189</c:v>
                </c:pt>
                <c:pt idx="1053">
                  <c:v>38190</c:v>
                </c:pt>
                <c:pt idx="1054">
                  <c:v>38191</c:v>
                </c:pt>
                <c:pt idx="1055">
                  <c:v>38194</c:v>
                </c:pt>
                <c:pt idx="1056">
                  <c:v>38195</c:v>
                </c:pt>
                <c:pt idx="1057">
                  <c:v>38196</c:v>
                </c:pt>
                <c:pt idx="1058">
                  <c:v>38197</c:v>
                </c:pt>
                <c:pt idx="1059">
                  <c:v>38198</c:v>
                </c:pt>
                <c:pt idx="1060">
                  <c:v>38201</c:v>
                </c:pt>
                <c:pt idx="1061">
                  <c:v>38202</c:v>
                </c:pt>
                <c:pt idx="1062">
                  <c:v>38203</c:v>
                </c:pt>
                <c:pt idx="1063">
                  <c:v>38204</c:v>
                </c:pt>
                <c:pt idx="1064">
                  <c:v>38205</c:v>
                </c:pt>
                <c:pt idx="1065">
                  <c:v>38208</c:v>
                </c:pt>
                <c:pt idx="1066">
                  <c:v>38209</c:v>
                </c:pt>
                <c:pt idx="1067">
                  <c:v>38210</c:v>
                </c:pt>
                <c:pt idx="1068">
                  <c:v>38211</c:v>
                </c:pt>
                <c:pt idx="1069">
                  <c:v>38212</c:v>
                </c:pt>
                <c:pt idx="1070">
                  <c:v>38215</c:v>
                </c:pt>
                <c:pt idx="1071">
                  <c:v>38216</c:v>
                </c:pt>
                <c:pt idx="1072">
                  <c:v>38217</c:v>
                </c:pt>
                <c:pt idx="1073">
                  <c:v>38218</c:v>
                </c:pt>
                <c:pt idx="1074">
                  <c:v>38219</c:v>
                </c:pt>
                <c:pt idx="1075">
                  <c:v>38222</c:v>
                </c:pt>
                <c:pt idx="1076">
                  <c:v>38223</c:v>
                </c:pt>
                <c:pt idx="1077">
                  <c:v>38224</c:v>
                </c:pt>
                <c:pt idx="1078">
                  <c:v>38225</c:v>
                </c:pt>
                <c:pt idx="1079">
                  <c:v>38226</c:v>
                </c:pt>
                <c:pt idx="1080">
                  <c:v>38229</c:v>
                </c:pt>
                <c:pt idx="1081">
                  <c:v>38230</c:v>
                </c:pt>
                <c:pt idx="1082">
                  <c:v>38231</c:v>
                </c:pt>
                <c:pt idx="1083">
                  <c:v>38232</c:v>
                </c:pt>
                <c:pt idx="1084">
                  <c:v>38233</c:v>
                </c:pt>
                <c:pt idx="1085">
                  <c:v>38236</c:v>
                </c:pt>
                <c:pt idx="1086">
                  <c:v>38238</c:v>
                </c:pt>
                <c:pt idx="1087">
                  <c:v>38239</c:v>
                </c:pt>
                <c:pt idx="1088">
                  <c:v>38240</c:v>
                </c:pt>
                <c:pt idx="1089">
                  <c:v>38243</c:v>
                </c:pt>
                <c:pt idx="1090">
                  <c:v>38244</c:v>
                </c:pt>
                <c:pt idx="1091">
                  <c:v>38245</c:v>
                </c:pt>
                <c:pt idx="1092">
                  <c:v>38246</c:v>
                </c:pt>
                <c:pt idx="1093">
                  <c:v>38247</c:v>
                </c:pt>
                <c:pt idx="1094">
                  <c:v>38250</c:v>
                </c:pt>
                <c:pt idx="1095">
                  <c:v>38251</c:v>
                </c:pt>
                <c:pt idx="1096">
                  <c:v>38252</c:v>
                </c:pt>
                <c:pt idx="1097">
                  <c:v>38253</c:v>
                </c:pt>
                <c:pt idx="1098">
                  <c:v>38254</c:v>
                </c:pt>
                <c:pt idx="1099">
                  <c:v>38257</c:v>
                </c:pt>
                <c:pt idx="1100">
                  <c:v>38258</c:v>
                </c:pt>
                <c:pt idx="1101">
                  <c:v>38259</c:v>
                </c:pt>
                <c:pt idx="1102">
                  <c:v>38260</c:v>
                </c:pt>
                <c:pt idx="1103">
                  <c:v>38261</c:v>
                </c:pt>
                <c:pt idx="1104">
                  <c:v>38264</c:v>
                </c:pt>
                <c:pt idx="1105">
                  <c:v>38265</c:v>
                </c:pt>
                <c:pt idx="1106">
                  <c:v>38266</c:v>
                </c:pt>
                <c:pt idx="1107">
                  <c:v>38267</c:v>
                </c:pt>
                <c:pt idx="1108">
                  <c:v>38268</c:v>
                </c:pt>
                <c:pt idx="1109">
                  <c:v>38271</c:v>
                </c:pt>
                <c:pt idx="1110">
                  <c:v>38273</c:v>
                </c:pt>
                <c:pt idx="1111">
                  <c:v>38274</c:v>
                </c:pt>
                <c:pt idx="1112">
                  <c:v>38275</c:v>
                </c:pt>
                <c:pt idx="1113">
                  <c:v>38278</c:v>
                </c:pt>
                <c:pt idx="1114">
                  <c:v>38279</c:v>
                </c:pt>
                <c:pt idx="1115">
                  <c:v>38280</c:v>
                </c:pt>
                <c:pt idx="1116">
                  <c:v>38281</c:v>
                </c:pt>
                <c:pt idx="1117">
                  <c:v>38282</c:v>
                </c:pt>
                <c:pt idx="1118">
                  <c:v>38285</c:v>
                </c:pt>
                <c:pt idx="1119">
                  <c:v>38286</c:v>
                </c:pt>
                <c:pt idx="1120">
                  <c:v>38287</c:v>
                </c:pt>
                <c:pt idx="1121">
                  <c:v>38288</c:v>
                </c:pt>
                <c:pt idx="1122">
                  <c:v>38289</c:v>
                </c:pt>
                <c:pt idx="1123">
                  <c:v>38292</c:v>
                </c:pt>
                <c:pt idx="1124">
                  <c:v>38294</c:v>
                </c:pt>
                <c:pt idx="1125">
                  <c:v>38295</c:v>
                </c:pt>
                <c:pt idx="1126">
                  <c:v>38296</c:v>
                </c:pt>
                <c:pt idx="1127">
                  <c:v>38299</c:v>
                </c:pt>
                <c:pt idx="1128">
                  <c:v>38300</c:v>
                </c:pt>
                <c:pt idx="1129">
                  <c:v>38301</c:v>
                </c:pt>
                <c:pt idx="1130">
                  <c:v>38302</c:v>
                </c:pt>
                <c:pt idx="1131">
                  <c:v>38303</c:v>
                </c:pt>
                <c:pt idx="1132">
                  <c:v>38307</c:v>
                </c:pt>
                <c:pt idx="1133">
                  <c:v>38308</c:v>
                </c:pt>
                <c:pt idx="1134">
                  <c:v>38309</c:v>
                </c:pt>
                <c:pt idx="1135">
                  <c:v>38310</c:v>
                </c:pt>
                <c:pt idx="1136">
                  <c:v>38313</c:v>
                </c:pt>
                <c:pt idx="1137">
                  <c:v>38314</c:v>
                </c:pt>
                <c:pt idx="1138">
                  <c:v>38315</c:v>
                </c:pt>
                <c:pt idx="1139">
                  <c:v>38316</c:v>
                </c:pt>
                <c:pt idx="1140">
                  <c:v>38317</c:v>
                </c:pt>
                <c:pt idx="1141">
                  <c:v>38320</c:v>
                </c:pt>
                <c:pt idx="1142">
                  <c:v>38321</c:v>
                </c:pt>
                <c:pt idx="1143">
                  <c:v>38322</c:v>
                </c:pt>
                <c:pt idx="1144">
                  <c:v>38323</c:v>
                </c:pt>
                <c:pt idx="1145">
                  <c:v>38324</c:v>
                </c:pt>
                <c:pt idx="1146">
                  <c:v>38327</c:v>
                </c:pt>
                <c:pt idx="1147">
                  <c:v>38328</c:v>
                </c:pt>
                <c:pt idx="1148">
                  <c:v>38329</c:v>
                </c:pt>
                <c:pt idx="1149">
                  <c:v>38330</c:v>
                </c:pt>
                <c:pt idx="1150">
                  <c:v>38331</c:v>
                </c:pt>
                <c:pt idx="1151">
                  <c:v>38334</c:v>
                </c:pt>
                <c:pt idx="1152">
                  <c:v>38335</c:v>
                </c:pt>
                <c:pt idx="1153">
                  <c:v>38336</c:v>
                </c:pt>
                <c:pt idx="1154">
                  <c:v>38337</c:v>
                </c:pt>
                <c:pt idx="1155">
                  <c:v>38338</c:v>
                </c:pt>
                <c:pt idx="1156">
                  <c:v>38341</c:v>
                </c:pt>
                <c:pt idx="1157">
                  <c:v>38342</c:v>
                </c:pt>
                <c:pt idx="1158">
                  <c:v>38343</c:v>
                </c:pt>
                <c:pt idx="1159">
                  <c:v>38344</c:v>
                </c:pt>
                <c:pt idx="1160">
                  <c:v>38345</c:v>
                </c:pt>
                <c:pt idx="1161">
                  <c:v>38348</c:v>
                </c:pt>
                <c:pt idx="1162">
                  <c:v>38349</c:v>
                </c:pt>
                <c:pt idx="1163">
                  <c:v>38350</c:v>
                </c:pt>
                <c:pt idx="1164">
                  <c:v>38351</c:v>
                </c:pt>
                <c:pt idx="1165">
                  <c:v>38352</c:v>
                </c:pt>
                <c:pt idx="1166">
                  <c:v>38355</c:v>
                </c:pt>
                <c:pt idx="1167">
                  <c:v>38356</c:v>
                </c:pt>
                <c:pt idx="1168">
                  <c:v>38357</c:v>
                </c:pt>
                <c:pt idx="1169">
                  <c:v>38358</c:v>
                </c:pt>
                <c:pt idx="1170">
                  <c:v>38359</c:v>
                </c:pt>
                <c:pt idx="1171">
                  <c:v>38362</c:v>
                </c:pt>
                <c:pt idx="1172">
                  <c:v>38363</c:v>
                </c:pt>
                <c:pt idx="1173">
                  <c:v>38364</c:v>
                </c:pt>
                <c:pt idx="1174">
                  <c:v>38365</c:v>
                </c:pt>
                <c:pt idx="1175">
                  <c:v>38366</c:v>
                </c:pt>
                <c:pt idx="1176">
                  <c:v>38369</c:v>
                </c:pt>
                <c:pt idx="1177">
                  <c:v>38370</c:v>
                </c:pt>
                <c:pt idx="1178">
                  <c:v>38371</c:v>
                </c:pt>
                <c:pt idx="1179">
                  <c:v>38372</c:v>
                </c:pt>
                <c:pt idx="1180">
                  <c:v>38373</c:v>
                </c:pt>
                <c:pt idx="1181">
                  <c:v>38376</c:v>
                </c:pt>
                <c:pt idx="1182">
                  <c:v>38377</c:v>
                </c:pt>
                <c:pt idx="1183">
                  <c:v>38378</c:v>
                </c:pt>
                <c:pt idx="1184">
                  <c:v>38379</c:v>
                </c:pt>
                <c:pt idx="1185">
                  <c:v>38380</c:v>
                </c:pt>
                <c:pt idx="1186">
                  <c:v>38383</c:v>
                </c:pt>
                <c:pt idx="1187">
                  <c:v>38384</c:v>
                </c:pt>
                <c:pt idx="1188">
                  <c:v>38385</c:v>
                </c:pt>
                <c:pt idx="1189">
                  <c:v>38386</c:v>
                </c:pt>
                <c:pt idx="1190">
                  <c:v>38387</c:v>
                </c:pt>
                <c:pt idx="1191">
                  <c:v>38392</c:v>
                </c:pt>
                <c:pt idx="1192">
                  <c:v>38393</c:v>
                </c:pt>
                <c:pt idx="1193">
                  <c:v>38394</c:v>
                </c:pt>
                <c:pt idx="1194">
                  <c:v>38397</c:v>
                </c:pt>
                <c:pt idx="1195">
                  <c:v>38398</c:v>
                </c:pt>
                <c:pt idx="1196">
                  <c:v>38399</c:v>
                </c:pt>
                <c:pt idx="1197">
                  <c:v>38400</c:v>
                </c:pt>
                <c:pt idx="1198">
                  <c:v>38401</c:v>
                </c:pt>
                <c:pt idx="1199">
                  <c:v>38404</c:v>
                </c:pt>
                <c:pt idx="1200">
                  <c:v>38405</c:v>
                </c:pt>
                <c:pt idx="1201">
                  <c:v>38406</c:v>
                </c:pt>
                <c:pt idx="1202">
                  <c:v>38407</c:v>
                </c:pt>
                <c:pt idx="1203">
                  <c:v>38408</c:v>
                </c:pt>
                <c:pt idx="1204">
                  <c:v>38411</c:v>
                </c:pt>
                <c:pt idx="1205">
                  <c:v>38412</c:v>
                </c:pt>
                <c:pt idx="1206">
                  <c:v>38413</c:v>
                </c:pt>
                <c:pt idx="1207">
                  <c:v>38414</c:v>
                </c:pt>
                <c:pt idx="1208">
                  <c:v>38415</c:v>
                </c:pt>
                <c:pt idx="1209">
                  <c:v>38418</c:v>
                </c:pt>
                <c:pt idx="1210">
                  <c:v>38419</c:v>
                </c:pt>
                <c:pt idx="1211">
                  <c:v>38420</c:v>
                </c:pt>
                <c:pt idx="1212">
                  <c:v>38421</c:v>
                </c:pt>
                <c:pt idx="1213">
                  <c:v>38422</c:v>
                </c:pt>
                <c:pt idx="1214">
                  <c:v>38425</c:v>
                </c:pt>
                <c:pt idx="1215">
                  <c:v>38426</c:v>
                </c:pt>
                <c:pt idx="1216">
                  <c:v>38427</c:v>
                </c:pt>
                <c:pt idx="1217">
                  <c:v>38428</c:v>
                </c:pt>
                <c:pt idx="1218">
                  <c:v>38429</c:v>
                </c:pt>
                <c:pt idx="1219">
                  <c:v>38432</c:v>
                </c:pt>
                <c:pt idx="1220">
                  <c:v>38433</c:v>
                </c:pt>
                <c:pt idx="1221">
                  <c:v>38434</c:v>
                </c:pt>
                <c:pt idx="1222">
                  <c:v>38435</c:v>
                </c:pt>
                <c:pt idx="1223">
                  <c:v>38439</c:v>
                </c:pt>
                <c:pt idx="1224">
                  <c:v>38440</c:v>
                </c:pt>
                <c:pt idx="1225">
                  <c:v>38441</c:v>
                </c:pt>
                <c:pt idx="1226">
                  <c:v>38442</c:v>
                </c:pt>
                <c:pt idx="1227">
                  <c:v>38443</c:v>
                </c:pt>
                <c:pt idx="1228">
                  <c:v>38446</c:v>
                </c:pt>
                <c:pt idx="1229">
                  <c:v>38447</c:v>
                </c:pt>
                <c:pt idx="1230">
                  <c:v>38448</c:v>
                </c:pt>
                <c:pt idx="1231">
                  <c:v>38449</c:v>
                </c:pt>
                <c:pt idx="1232">
                  <c:v>38450</c:v>
                </c:pt>
                <c:pt idx="1233">
                  <c:v>38453</c:v>
                </c:pt>
                <c:pt idx="1234">
                  <c:v>38454</c:v>
                </c:pt>
                <c:pt idx="1235">
                  <c:v>38455</c:v>
                </c:pt>
                <c:pt idx="1236">
                  <c:v>38456</c:v>
                </c:pt>
                <c:pt idx="1237">
                  <c:v>38457</c:v>
                </c:pt>
                <c:pt idx="1238">
                  <c:v>38460</c:v>
                </c:pt>
                <c:pt idx="1239">
                  <c:v>38461</c:v>
                </c:pt>
                <c:pt idx="1240">
                  <c:v>38462</c:v>
                </c:pt>
                <c:pt idx="1241">
                  <c:v>38464</c:v>
                </c:pt>
                <c:pt idx="1242">
                  <c:v>38467</c:v>
                </c:pt>
                <c:pt idx="1243">
                  <c:v>38468</c:v>
                </c:pt>
                <c:pt idx="1244">
                  <c:v>38469</c:v>
                </c:pt>
                <c:pt idx="1245">
                  <c:v>38470</c:v>
                </c:pt>
                <c:pt idx="1246">
                  <c:v>38471</c:v>
                </c:pt>
                <c:pt idx="1247">
                  <c:v>38474</c:v>
                </c:pt>
                <c:pt idx="1248">
                  <c:v>38475</c:v>
                </c:pt>
                <c:pt idx="1249">
                  <c:v>38476</c:v>
                </c:pt>
                <c:pt idx="1250">
                  <c:v>38477</c:v>
                </c:pt>
                <c:pt idx="1251">
                  <c:v>38478</c:v>
                </c:pt>
                <c:pt idx="1252">
                  <c:v>38481</c:v>
                </c:pt>
                <c:pt idx="1253">
                  <c:v>38482</c:v>
                </c:pt>
                <c:pt idx="1254">
                  <c:v>38483</c:v>
                </c:pt>
                <c:pt idx="1255">
                  <c:v>38484</c:v>
                </c:pt>
                <c:pt idx="1256">
                  <c:v>38485</c:v>
                </c:pt>
                <c:pt idx="1257">
                  <c:v>38488</c:v>
                </c:pt>
                <c:pt idx="1258">
                  <c:v>38489</c:v>
                </c:pt>
                <c:pt idx="1259">
                  <c:v>38490</c:v>
                </c:pt>
                <c:pt idx="1260">
                  <c:v>38491</c:v>
                </c:pt>
                <c:pt idx="1261">
                  <c:v>38492</c:v>
                </c:pt>
                <c:pt idx="1262">
                  <c:v>38495</c:v>
                </c:pt>
                <c:pt idx="1263">
                  <c:v>38496</c:v>
                </c:pt>
                <c:pt idx="1264">
                  <c:v>38497</c:v>
                </c:pt>
                <c:pt idx="1265">
                  <c:v>38499</c:v>
                </c:pt>
                <c:pt idx="1266">
                  <c:v>38502</c:v>
                </c:pt>
                <c:pt idx="1267">
                  <c:v>38503</c:v>
                </c:pt>
                <c:pt idx="1268">
                  <c:v>38504</c:v>
                </c:pt>
                <c:pt idx="1269">
                  <c:v>38505</c:v>
                </c:pt>
                <c:pt idx="1270">
                  <c:v>38506</c:v>
                </c:pt>
                <c:pt idx="1271">
                  <c:v>38509</c:v>
                </c:pt>
                <c:pt idx="1272">
                  <c:v>38510</c:v>
                </c:pt>
                <c:pt idx="1273">
                  <c:v>38511</c:v>
                </c:pt>
                <c:pt idx="1274">
                  <c:v>38512</c:v>
                </c:pt>
                <c:pt idx="1275">
                  <c:v>38513</c:v>
                </c:pt>
                <c:pt idx="1276">
                  <c:v>38516</c:v>
                </c:pt>
                <c:pt idx="1277">
                  <c:v>38517</c:v>
                </c:pt>
                <c:pt idx="1278">
                  <c:v>38518</c:v>
                </c:pt>
                <c:pt idx="1279">
                  <c:v>38519</c:v>
                </c:pt>
                <c:pt idx="1280">
                  <c:v>38520</c:v>
                </c:pt>
                <c:pt idx="1281">
                  <c:v>38523</c:v>
                </c:pt>
                <c:pt idx="1282">
                  <c:v>38524</c:v>
                </c:pt>
                <c:pt idx="1283">
                  <c:v>38525</c:v>
                </c:pt>
                <c:pt idx="1284">
                  <c:v>38526</c:v>
                </c:pt>
                <c:pt idx="1285">
                  <c:v>38527</c:v>
                </c:pt>
                <c:pt idx="1286">
                  <c:v>38530</c:v>
                </c:pt>
                <c:pt idx="1287">
                  <c:v>38531</c:v>
                </c:pt>
                <c:pt idx="1288">
                  <c:v>38532</c:v>
                </c:pt>
                <c:pt idx="1289">
                  <c:v>38533</c:v>
                </c:pt>
                <c:pt idx="1290">
                  <c:v>38534</c:v>
                </c:pt>
                <c:pt idx="1291">
                  <c:v>38537</c:v>
                </c:pt>
                <c:pt idx="1292">
                  <c:v>38538</c:v>
                </c:pt>
                <c:pt idx="1293">
                  <c:v>38539</c:v>
                </c:pt>
                <c:pt idx="1294">
                  <c:v>38540</c:v>
                </c:pt>
                <c:pt idx="1295">
                  <c:v>38541</c:v>
                </c:pt>
                <c:pt idx="1296">
                  <c:v>38544</c:v>
                </c:pt>
                <c:pt idx="1297">
                  <c:v>38545</c:v>
                </c:pt>
                <c:pt idx="1298">
                  <c:v>38546</c:v>
                </c:pt>
                <c:pt idx="1299">
                  <c:v>38547</c:v>
                </c:pt>
                <c:pt idx="1300">
                  <c:v>38548</c:v>
                </c:pt>
                <c:pt idx="1301">
                  <c:v>38551</c:v>
                </c:pt>
                <c:pt idx="1302">
                  <c:v>38552</c:v>
                </c:pt>
                <c:pt idx="1303">
                  <c:v>38553</c:v>
                </c:pt>
                <c:pt idx="1304">
                  <c:v>38554</c:v>
                </c:pt>
                <c:pt idx="1305">
                  <c:v>38555</c:v>
                </c:pt>
                <c:pt idx="1306">
                  <c:v>38558</c:v>
                </c:pt>
                <c:pt idx="1307">
                  <c:v>38559</c:v>
                </c:pt>
                <c:pt idx="1308">
                  <c:v>38560</c:v>
                </c:pt>
                <c:pt idx="1309">
                  <c:v>38561</c:v>
                </c:pt>
                <c:pt idx="1310">
                  <c:v>38562</c:v>
                </c:pt>
                <c:pt idx="1311">
                  <c:v>38565</c:v>
                </c:pt>
                <c:pt idx="1312">
                  <c:v>38566</c:v>
                </c:pt>
                <c:pt idx="1313">
                  <c:v>38567</c:v>
                </c:pt>
                <c:pt idx="1314">
                  <c:v>38568</c:v>
                </c:pt>
                <c:pt idx="1315">
                  <c:v>38569</c:v>
                </c:pt>
                <c:pt idx="1316">
                  <c:v>38572</c:v>
                </c:pt>
                <c:pt idx="1317">
                  <c:v>38573</c:v>
                </c:pt>
                <c:pt idx="1318">
                  <c:v>38574</c:v>
                </c:pt>
                <c:pt idx="1319">
                  <c:v>38575</c:v>
                </c:pt>
                <c:pt idx="1320">
                  <c:v>38576</c:v>
                </c:pt>
                <c:pt idx="1321">
                  <c:v>38579</c:v>
                </c:pt>
                <c:pt idx="1322">
                  <c:v>38580</c:v>
                </c:pt>
                <c:pt idx="1323">
                  <c:v>38581</c:v>
                </c:pt>
                <c:pt idx="1324">
                  <c:v>38582</c:v>
                </c:pt>
                <c:pt idx="1325">
                  <c:v>38583</c:v>
                </c:pt>
                <c:pt idx="1326">
                  <c:v>38586</c:v>
                </c:pt>
                <c:pt idx="1327">
                  <c:v>38587</c:v>
                </c:pt>
                <c:pt idx="1328">
                  <c:v>38588</c:v>
                </c:pt>
                <c:pt idx="1329">
                  <c:v>38589</c:v>
                </c:pt>
                <c:pt idx="1330">
                  <c:v>38590</c:v>
                </c:pt>
                <c:pt idx="1331">
                  <c:v>38593</c:v>
                </c:pt>
                <c:pt idx="1332">
                  <c:v>38594</c:v>
                </c:pt>
                <c:pt idx="1333">
                  <c:v>38595</c:v>
                </c:pt>
                <c:pt idx="1334">
                  <c:v>38596</c:v>
                </c:pt>
                <c:pt idx="1335">
                  <c:v>38597</c:v>
                </c:pt>
                <c:pt idx="1336">
                  <c:v>38600</c:v>
                </c:pt>
                <c:pt idx="1337">
                  <c:v>38601</c:v>
                </c:pt>
                <c:pt idx="1338">
                  <c:v>38603</c:v>
                </c:pt>
                <c:pt idx="1339">
                  <c:v>38604</c:v>
                </c:pt>
                <c:pt idx="1340">
                  <c:v>38607</c:v>
                </c:pt>
                <c:pt idx="1341">
                  <c:v>38608</c:v>
                </c:pt>
                <c:pt idx="1342">
                  <c:v>38609</c:v>
                </c:pt>
                <c:pt idx="1343">
                  <c:v>38610</c:v>
                </c:pt>
                <c:pt idx="1344">
                  <c:v>38611</c:v>
                </c:pt>
                <c:pt idx="1345">
                  <c:v>38614</c:v>
                </c:pt>
                <c:pt idx="1346">
                  <c:v>38615</c:v>
                </c:pt>
                <c:pt idx="1347">
                  <c:v>38616</c:v>
                </c:pt>
                <c:pt idx="1348">
                  <c:v>38617</c:v>
                </c:pt>
                <c:pt idx="1349">
                  <c:v>38618</c:v>
                </c:pt>
                <c:pt idx="1350">
                  <c:v>38621</c:v>
                </c:pt>
                <c:pt idx="1351">
                  <c:v>38622</c:v>
                </c:pt>
                <c:pt idx="1352">
                  <c:v>38623</c:v>
                </c:pt>
                <c:pt idx="1353">
                  <c:v>38624</c:v>
                </c:pt>
                <c:pt idx="1354">
                  <c:v>38625</c:v>
                </c:pt>
                <c:pt idx="1355">
                  <c:v>38628</c:v>
                </c:pt>
                <c:pt idx="1356">
                  <c:v>38629</c:v>
                </c:pt>
                <c:pt idx="1357">
                  <c:v>38630</c:v>
                </c:pt>
                <c:pt idx="1358">
                  <c:v>38631</c:v>
                </c:pt>
                <c:pt idx="1359">
                  <c:v>38632</c:v>
                </c:pt>
                <c:pt idx="1360">
                  <c:v>38635</c:v>
                </c:pt>
                <c:pt idx="1361">
                  <c:v>38636</c:v>
                </c:pt>
                <c:pt idx="1362">
                  <c:v>38638</c:v>
                </c:pt>
                <c:pt idx="1363">
                  <c:v>38639</c:v>
                </c:pt>
                <c:pt idx="1364">
                  <c:v>38642</c:v>
                </c:pt>
                <c:pt idx="1365">
                  <c:v>38643</c:v>
                </c:pt>
                <c:pt idx="1366">
                  <c:v>38644</c:v>
                </c:pt>
                <c:pt idx="1367">
                  <c:v>38645</c:v>
                </c:pt>
                <c:pt idx="1368">
                  <c:v>38646</c:v>
                </c:pt>
                <c:pt idx="1369">
                  <c:v>38649</c:v>
                </c:pt>
                <c:pt idx="1370">
                  <c:v>38650</c:v>
                </c:pt>
                <c:pt idx="1371">
                  <c:v>38651</c:v>
                </c:pt>
                <c:pt idx="1372">
                  <c:v>38652</c:v>
                </c:pt>
                <c:pt idx="1373">
                  <c:v>38653</c:v>
                </c:pt>
                <c:pt idx="1374">
                  <c:v>38656</c:v>
                </c:pt>
                <c:pt idx="1375">
                  <c:v>38657</c:v>
                </c:pt>
                <c:pt idx="1376">
                  <c:v>38659</c:v>
                </c:pt>
                <c:pt idx="1377">
                  <c:v>38660</c:v>
                </c:pt>
                <c:pt idx="1378">
                  <c:v>38663</c:v>
                </c:pt>
                <c:pt idx="1379">
                  <c:v>38664</c:v>
                </c:pt>
                <c:pt idx="1380">
                  <c:v>38665</c:v>
                </c:pt>
                <c:pt idx="1381">
                  <c:v>38666</c:v>
                </c:pt>
                <c:pt idx="1382">
                  <c:v>38667</c:v>
                </c:pt>
                <c:pt idx="1383">
                  <c:v>38670</c:v>
                </c:pt>
                <c:pt idx="1384">
                  <c:v>38672</c:v>
                </c:pt>
                <c:pt idx="1385">
                  <c:v>38673</c:v>
                </c:pt>
                <c:pt idx="1386">
                  <c:v>38674</c:v>
                </c:pt>
                <c:pt idx="1387">
                  <c:v>38677</c:v>
                </c:pt>
                <c:pt idx="1388">
                  <c:v>38678</c:v>
                </c:pt>
                <c:pt idx="1389">
                  <c:v>38679</c:v>
                </c:pt>
                <c:pt idx="1390">
                  <c:v>38680</c:v>
                </c:pt>
                <c:pt idx="1391">
                  <c:v>38681</c:v>
                </c:pt>
                <c:pt idx="1392">
                  <c:v>38684</c:v>
                </c:pt>
                <c:pt idx="1393">
                  <c:v>38685</c:v>
                </c:pt>
                <c:pt idx="1394">
                  <c:v>38686</c:v>
                </c:pt>
                <c:pt idx="1395">
                  <c:v>38687</c:v>
                </c:pt>
                <c:pt idx="1396">
                  <c:v>38688</c:v>
                </c:pt>
                <c:pt idx="1397">
                  <c:v>38691</c:v>
                </c:pt>
                <c:pt idx="1398">
                  <c:v>38692</c:v>
                </c:pt>
                <c:pt idx="1399">
                  <c:v>38693</c:v>
                </c:pt>
                <c:pt idx="1400">
                  <c:v>38694</c:v>
                </c:pt>
                <c:pt idx="1401">
                  <c:v>38695</c:v>
                </c:pt>
                <c:pt idx="1402">
                  <c:v>38698</c:v>
                </c:pt>
                <c:pt idx="1403">
                  <c:v>38699</c:v>
                </c:pt>
                <c:pt idx="1404">
                  <c:v>38700</c:v>
                </c:pt>
                <c:pt idx="1405">
                  <c:v>38701</c:v>
                </c:pt>
                <c:pt idx="1406">
                  <c:v>38702</c:v>
                </c:pt>
                <c:pt idx="1407">
                  <c:v>38705</c:v>
                </c:pt>
                <c:pt idx="1408">
                  <c:v>38706</c:v>
                </c:pt>
                <c:pt idx="1409">
                  <c:v>38707</c:v>
                </c:pt>
                <c:pt idx="1410">
                  <c:v>38708</c:v>
                </c:pt>
                <c:pt idx="1411">
                  <c:v>38709</c:v>
                </c:pt>
                <c:pt idx="1412">
                  <c:v>38712</c:v>
                </c:pt>
                <c:pt idx="1413">
                  <c:v>38713</c:v>
                </c:pt>
                <c:pt idx="1414">
                  <c:v>38714</c:v>
                </c:pt>
                <c:pt idx="1415">
                  <c:v>38715</c:v>
                </c:pt>
                <c:pt idx="1416">
                  <c:v>38716</c:v>
                </c:pt>
                <c:pt idx="1417">
                  <c:v>38719</c:v>
                </c:pt>
                <c:pt idx="1418">
                  <c:v>38720</c:v>
                </c:pt>
                <c:pt idx="1419">
                  <c:v>38721</c:v>
                </c:pt>
                <c:pt idx="1420">
                  <c:v>38722</c:v>
                </c:pt>
                <c:pt idx="1421">
                  <c:v>38723</c:v>
                </c:pt>
                <c:pt idx="1422">
                  <c:v>38726</c:v>
                </c:pt>
                <c:pt idx="1423">
                  <c:v>38727</c:v>
                </c:pt>
                <c:pt idx="1424">
                  <c:v>38728</c:v>
                </c:pt>
                <c:pt idx="1425">
                  <c:v>38729</c:v>
                </c:pt>
                <c:pt idx="1426">
                  <c:v>38730</c:v>
                </c:pt>
                <c:pt idx="1427">
                  <c:v>38733</c:v>
                </c:pt>
                <c:pt idx="1428">
                  <c:v>38734</c:v>
                </c:pt>
                <c:pt idx="1429">
                  <c:v>38735</c:v>
                </c:pt>
                <c:pt idx="1430">
                  <c:v>38736</c:v>
                </c:pt>
                <c:pt idx="1431">
                  <c:v>38737</c:v>
                </c:pt>
                <c:pt idx="1432">
                  <c:v>38740</c:v>
                </c:pt>
                <c:pt idx="1433">
                  <c:v>38741</c:v>
                </c:pt>
                <c:pt idx="1434">
                  <c:v>38742</c:v>
                </c:pt>
                <c:pt idx="1435">
                  <c:v>38743</c:v>
                </c:pt>
                <c:pt idx="1436">
                  <c:v>38744</c:v>
                </c:pt>
                <c:pt idx="1437">
                  <c:v>38747</c:v>
                </c:pt>
                <c:pt idx="1438">
                  <c:v>38748</c:v>
                </c:pt>
                <c:pt idx="1439">
                  <c:v>38749</c:v>
                </c:pt>
                <c:pt idx="1440">
                  <c:v>38750</c:v>
                </c:pt>
                <c:pt idx="1441">
                  <c:v>38751</c:v>
                </c:pt>
                <c:pt idx="1442">
                  <c:v>38754</c:v>
                </c:pt>
                <c:pt idx="1443">
                  <c:v>38755</c:v>
                </c:pt>
                <c:pt idx="1444">
                  <c:v>38756</c:v>
                </c:pt>
                <c:pt idx="1445">
                  <c:v>38757</c:v>
                </c:pt>
                <c:pt idx="1446">
                  <c:v>38758</c:v>
                </c:pt>
                <c:pt idx="1447">
                  <c:v>38761</c:v>
                </c:pt>
                <c:pt idx="1448">
                  <c:v>38762</c:v>
                </c:pt>
                <c:pt idx="1449">
                  <c:v>38763</c:v>
                </c:pt>
                <c:pt idx="1450">
                  <c:v>38764</c:v>
                </c:pt>
                <c:pt idx="1451">
                  <c:v>38765</c:v>
                </c:pt>
                <c:pt idx="1452">
                  <c:v>38768</c:v>
                </c:pt>
                <c:pt idx="1453">
                  <c:v>38769</c:v>
                </c:pt>
                <c:pt idx="1454">
                  <c:v>38770</c:v>
                </c:pt>
                <c:pt idx="1455">
                  <c:v>38771</c:v>
                </c:pt>
                <c:pt idx="1456">
                  <c:v>38772</c:v>
                </c:pt>
                <c:pt idx="1457">
                  <c:v>38777</c:v>
                </c:pt>
                <c:pt idx="1458">
                  <c:v>38778</c:v>
                </c:pt>
                <c:pt idx="1459">
                  <c:v>38779</c:v>
                </c:pt>
                <c:pt idx="1460">
                  <c:v>38782</c:v>
                </c:pt>
                <c:pt idx="1461">
                  <c:v>38783</c:v>
                </c:pt>
                <c:pt idx="1462">
                  <c:v>38784</c:v>
                </c:pt>
                <c:pt idx="1463">
                  <c:v>38785</c:v>
                </c:pt>
                <c:pt idx="1464">
                  <c:v>38786</c:v>
                </c:pt>
                <c:pt idx="1465">
                  <c:v>38789</c:v>
                </c:pt>
                <c:pt idx="1466">
                  <c:v>38790</c:v>
                </c:pt>
                <c:pt idx="1467">
                  <c:v>38791</c:v>
                </c:pt>
                <c:pt idx="1468">
                  <c:v>38792</c:v>
                </c:pt>
                <c:pt idx="1469">
                  <c:v>38793</c:v>
                </c:pt>
                <c:pt idx="1470">
                  <c:v>38796</c:v>
                </c:pt>
                <c:pt idx="1471">
                  <c:v>38797</c:v>
                </c:pt>
                <c:pt idx="1472">
                  <c:v>38798</c:v>
                </c:pt>
                <c:pt idx="1473">
                  <c:v>38799</c:v>
                </c:pt>
                <c:pt idx="1474">
                  <c:v>38800</c:v>
                </c:pt>
                <c:pt idx="1475">
                  <c:v>38803</c:v>
                </c:pt>
                <c:pt idx="1476">
                  <c:v>38804</c:v>
                </c:pt>
                <c:pt idx="1477">
                  <c:v>38805</c:v>
                </c:pt>
                <c:pt idx="1478">
                  <c:v>38806</c:v>
                </c:pt>
                <c:pt idx="1479">
                  <c:v>38807</c:v>
                </c:pt>
                <c:pt idx="1480">
                  <c:v>38810</c:v>
                </c:pt>
                <c:pt idx="1481">
                  <c:v>38811</c:v>
                </c:pt>
                <c:pt idx="1482">
                  <c:v>38812</c:v>
                </c:pt>
                <c:pt idx="1483">
                  <c:v>38813</c:v>
                </c:pt>
                <c:pt idx="1484">
                  <c:v>38814</c:v>
                </c:pt>
                <c:pt idx="1485">
                  <c:v>38817</c:v>
                </c:pt>
                <c:pt idx="1486">
                  <c:v>38818</c:v>
                </c:pt>
                <c:pt idx="1487">
                  <c:v>38819</c:v>
                </c:pt>
                <c:pt idx="1488">
                  <c:v>38820</c:v>
                </c:pt>
                <c:pt idx="1489">
                  <c:v>38824</c:v>
                </c:pt>
                <c:pt idx="1490">
                  <c:v>38825</c:v>
                </c:pt>
                <c:pt idx="1491">
                  <c:v>38826</c:v>
                </c:pt>
                <c:pt idx="1492">
                  <c:v>38827</c:v>
                </c:pt>
                <c:pt idx="1493">
                  <c:v>38831</c:v>
                </c:pt>
                <c:pt idx="1494">
                  <c:v>38832</c:v>
                </c:pt>
                <c:pt idx="1495">
                  <c:v>38833</c:v>
                </c:pt>
                <c:pt idx="1496">
                  <c:v>38834</c:v>
                </c:pt>
                <c:pt idx="1497">
                  <c:v>38835</c:v>
                </c:pt>
                <c:pt idx="1498">
                  <c:v>38839</c:v>
                </c:pt>
                <c:pt idx="1499">
                  <c:v>38840</c:v>
                </c:pt>
                <c:pt idx="1500">
                  <c:v>38841</c:v>
                </c:pt>
                <c:pt idx="1501">
                  <c:v>38842</c:v>
                </c:pt>
                <c:pt idx="1502">
                  <c:v>38845</c:v>
                </c:pt>
                <c:pt idx="1503">
                  <c:v>38846</c:v>
                </c:pt>
                <c:pt idx="1504">
                  <c:v>38847</c:v>
                </c:pt>
                <c:pt idx="1505">
                  <c:v>38848</c:v>
                </c:pt>
                <c:pt idx="1506">
                  <c:v>38849</c:v>
                </c:pt>
                <c:pt idx="1507">
                  <c:v>38852</c:v>
                </c:pt>
                <c:pt idx="1508">
                  <c:v>38853</c:v>
                </c:pt>
                <c:pt idx="1509">
                  <c:v>38854</c:v>
                </c:pt>
                <c:pt idx="1510">
                  <c:v>38855</c:v>
                </c:pt>
                <c:pt idx="1511">
                  <c:v>38856</c:v>
                </c:pt>
                <c:pt idx="1512">
                  <c:v>38859</c:v>
                </c:pt>
                <c:pt idx="1513">
                  <c:v>38860</c:v>
                </c:pt>
                <c:pt idx="1514">
                  <c:v>38861</c:v>
                </c:pt>
                <c:pt idx="1515">
                  <c:v>38862</c:v>
                </c:pt>
                <c:pt idx="1516">
                  <c:v>38863</c:v>
                </c:pt>
                <c:pt idx="1517">
                  <c:v>38866</c:v>
                </c:pt>
                <c:pt idx="1518">
                  <c:v>38867</c:v>
                </c:pt>
                <c:pt idx="1519">
                  <c:v>38868</c:v>
                </c:pt>
                <c:pt idx="1520">
                  <c:v>38869</c:v>
                </c:pt>
                <c:pt idx="1521">
                  <c:v>38870</c:v>
                </c:pt>
                <c:pt idx="1522">
                  <c:v>38873</c:v>
                </c:pt>
                <c:pt idx="1523">
                  <c:v>38874</c:v>
                </c:pt>
                <c:pt idx="1524">
                  <c:v>38875</c:v>
                </c:pt>
                <c:pt idx="1525">
                  <c:v>38876</c:v>
                </c:pt>
                <c:pt idx="1526">
                  <c:v>38877</c:v>
                </c:pt>
                <c:pt idx="1527">
                  <c:v>38880</c:v>
                </c:pt>
                <c:pt idx="1528">
                  <c:v>38881</c:v>
                </c:pt>
                <c:pt idx="1529">
                  <c:v>38882</c:v>
                </c:pt>
                <c:pt idx="1530">
                  <c:v>38884</c:v>
                </c:pt>
                <c:pt idx="1531">
                  <c:v>38887</c:v>
                </c:pt>
                <c:pt idx="1532">
                  <c:v>38888</c:v>
                </c:pt>
                <c:pt idx="1533">
                  <c:v>38889</c:v>
                </c:pt>
                <c:pt idx="1534">
                  <c:v>38890</c:v>
                </c:pt>
                <c:pt idx="1535">
                  <c:v>38891</c:v>
                </c:pt>
                <c:pt idx="1536">
                  <c:v>38894</c:v>
                </c:pt>
                <c:pt idx="1537">
                  <c:v>38895</c:v>
                </c:pt>
                <c:pt idx="1538">
                  <c:v>38896</c:v>
                </c:pt>
                <c:pt idx="1539">
                  <c:v>38897</c:v>
                </c:pt>
                <c:pt idx="1540">
                  <c:v>38898</c:v>
                </c:pt>
                <c:pt idx="1541">
                  <c:v>38901</c:v>
                </c:pt>
                <c:pt idx="1542">
                  <c:v>38902</c:v>
                </c:pt>
                <c:pt idx="1543">
                  <c:v>38903</c:v>
                </c:pt>
                <c:pt idx="1544">
                  <c:v>38904</c:v>
                </c:pt>
                <c:pt idx="1545">
                  <c:v>38905</c:v>
                </c:pt>
                <c:pt idx="1546">
                  <c:v>38908</c:v>
                </c:pt>
                <c:pt idx="1547">
                  <c:v>38909</c:v>
                </c:pt>
                <c:pt idx="1548">
                  <c:v>38910</c:v>
                </c:pt>
                <c:pt idx="1549">
                  <c:v>38911</c:v>
                </c:pt>
                <c:pt idx="1550">
                  <c:v>38912</c:v>
                </c:pt>
                <c:pt idx="1551">
                  <c:v>38915</c:v>
                </c:pt>
                <c:pt idx="1552">
                  <c:v>38916</c:v>
                </c:pt>
                <c:pt idx="1553">
                  <c:v>38917</c:v>
                </c:pt>
                <c:pt idx="1554">
                  <c:v>38918</c:v>
                </c:pt>
                <c:pt idx="1555">
                  <c:v>38919</c:v>
                </c:pt>
                <c:pt idx="1556">
                  <c:v>38922</c:v>
                </c:pt>
                <c:pt idx="1557">
                  <c:v>38923</c:v>
                </c:pt>
                <c:pt idx="1558">
                  <c:v>38924</c:v>
                </c:pt>
                <c:pt idx="1559">
                  <c:v>38925</c:v>
                </c:pt>
                <c:pt idx="1560">
                  <c:v>38926</c:v>
                </c:pt>
                <c:pt idx="1561">
                  <c:v>38929</c:v>
                </c:pt>
                <c:pt idx="1562">
                  <c:v>38930</c:v>
                </c:pt>
                <c:pt idx="1563">
                  <c:v>38931</c:v>
                </c:pt>
                <c:pt idx="1564">
                  <c:v>38932</c:v>
                </c:pt>
                <c:pt idx="1565">
                  <c:v>38933</c:v>
                </c:pt>
                <c:pt idx="1566">
                  <c:v>38936</c:v>
                </c:pt>
                <c:pt idx="1567">
                  <c:v>38937</c:v>
                </c:pt>
                <c:pt idx="1568">
                  <c:v>38938</c:v>
                </c:pt>
                <c:pt idx="1569">
                  <c:v>38939</c:v>
                </c:pt>
                <c:pt idx="1570">
                  <c:v>38940</c:v>
                </c:pt>
                <c:pt idx="1571">
                  <c:v>38943</c:v>
                </c:pt>
                <c:pt idx="1572">
                  <c:v>38944</c:v>
                </c:pt>
                <c:pt idx="1573">
                  <c:v>38945</c:v>
                </c:pt>
                <c:pt idx="1574">
                  <c:v>38946</c:v>
                </c:pt>
                <c:pt idx="1575">
                  <c:v>38947</c:v>
                </c:pt>
                <c:pt idx="1576">
                  <c:v>38950</c:v>
                </c:pt>
                <c:pt idx="1577">
                  <c:v>38951</c:v>
                </c:pt>
                <c:pt idx="1578">
                  <c:v>38952</c:v>
                </c:pt>
                <c:pt idx="1579">
                  <c:v>38953</c:v>
                </c:pt>
                <c:pt idx="1580">
                  <c:v>38954</c:v>
                </c:pt>
                <c:pt idx="1581">
                  <c:v>38957</c:v>
                </c:pt>
                <c:pt idx="1582">
                  <c:v>38958</c:v>
                </c:pt>
                <c:pt idx="1583">
                  <c:v>38959</c:v>
                </c:pt>
                <c:pt idx="1584">
                  <c:v>38960</c:v>
                </c:pt>
                <c:pt idx="1585">
                  <c:v>38961</c:v>
                </c:pt>
                <c:pt idx="1586">
                  <c:v>38964</c:v>
                </c:pt>
                <c:pt idx="1587">
                  <c:v>38965</c:v>
                </c:pt>
                <c:pt idx="1588">
                  <c:v>38966</c:v>
                </c:pt>
                <c:pt idx="1589">
                  <c:v>38968</c:v>
                </c:pt>
                <c:pt idx="1590">
                  <c:v>38971</c:v>
                </c:pt>
                <c:pt idx="1591">
                  <c:v>38972</c:v>
                </c:pt>
                <c:pt idx="1592">
                  <c:v>38973</c:v>
                </c:pt>
                <c:pt idx="1593">
                  <c:v>38974</c:v>
                </c:pt>
                <c:pt idx="1594">
                  <c:v>38975</c:v>
                </c:pt>
                <c:pt idx="1595">
                  <c:v>38978</c:v>
                </c:pt>
                <c:pt idx="1596">
                  <c:v>38979</c:v>
                </c:pt>
                <c:pt idx="1597">
                  <c:v>38980</c:v>
                </c:pt>
                <c:pt idx="1598">
                  <c:v>38981</c:v>
                </c:pt>
                <c:pt idx="1599">
                  <c:v>38982</c:v>
                </c:pt>
                <c:pt idx="1600">
                  <c:v>38985</c:v>
                </c:pt>
                <c:pt idx="1601">
                  <c:v>38986</c:v>
                </c:pt>
                <c:pt idx="1602">
                  <c:v>38987</c:v>
                </c:pt>
                <c:pt idx="1603">
                  <c:v>38988</c:v>
                </c:pt>
                <c:pt idx="1604">
                  <c:v>38989</c:v>
                </c:pt>
                <c:pt idx="1605">
                  <c:v>38992</c:v>
                </c:pt>
                <c:pt idx="1606">
                  <c:v>38993</c:v>
                </c:pt>
                <c:pt idx="1607">
                  <c:v>38994</c:v>
                </c:pt>
                <c:pt idx="1608">
                  <c:v>38995</c:v>
                </c:pt>
                <c:pt idx="1609">
                  <c:v>38996</c:v>
                </c:pt>
                <c:pt idx="1610">
                  <c:v>38999</c:v>
                </c:pt>
                <c:pt idx="1611">
                  <c:v>39000</c:v>
                </c:pt>
                <c:pt idx="1612">
                  <c:v>39001</c:v>
                </c:pt>
                <c:pt idx="1613">
                  <c:v>39003</c:v>
                </c:pt>
                <c:pt idx="1614">
                  <c:v>39006</c:v>
                </c:pt>
                <c:pt idx="1615">
                  <c:v>39007</c:v>
                </c:pt>
                <c:pt idx="1616">
                  <c:v>39008</c:v>
                </c:pt>
                <c:pt idx="1617">
                  <c:v>39009</c:v>
                </c:pt>
                <c:pt idx="1618">
                  <c:v>39010</c:v>
                </c:pt>
                <c:pt idx="1619">
                  <c:v>39013</c:v>
                </c:pt>
                <c:pt idx="1620">
                  <c:v>39014</c:v>
                </c:pt>
                <c:pt idx="1621">
                  <c:v>39015</c:v>
                </c:pt>
                <c:pt idx="1622">
                  <c:v>39016</c:v>
                </c:pt>
                <c:pt idx="1623">
                  <c:v>39017</c:v>
                </c:pt>
                <c:pt idx="1624">
                  <c:v>39020</c:v>
                </c:pt>
                <c:pt idx="1625">
                  <c:v>39021</c:v>
                </c:pt>
                <c:pt idx="1626">
                  <c:v>39022</c:v>
                </c:pt>
                <c:pt idx="1627">
                  <c:v>39024</c:v>
                </c:pt>
                <c:pt idx="1628">
                  <c:v>39027</c:v>
                </c:pt>
                <c:pt idx="1629">
                  <c:v>39028</c:v>
                </c:pt>
                <c:pt idx="1630">
                  <c:v>39029</c:v>
                </c:pt>
                <c:pt idx="1631">
                  <c:v>39030</c:v>
                </c:pt>
                <c:pt idx="1632">
                  <c:v>39031</c:v>
                </c:pt>
                <c:pt idx="1633">
                  <c:v>39034</c:v>
                </c:pt>
                <c:pt idx="1634">
                  <c:v>39035</c:v>
                </c:pt>
                <c:pt idx="1635">
                  <c:v>39037</c:v>
                </c:pt>
                <c:pt idx="1636">
                  <c:v>39038</c:v>
                </c:pt>
                <c:pt idx="1637">
                  <c:v>39041</c:v>
                </c:pt>
                <c:pt idx="1638">
                  <c:v>39042</c:v>
                </c:pt>
                <c:pt idx="1639">
                  <c:v>39043</c:v>
                </c:pt>
                <c:pt idx="1640">
                  <c:v>39044</c:v>
                </c:pt>
                <c:pt idx="1641">
                  <c:v>39045</c:v>
                </c:pt>
                <c:pt idx="1642">
                  <c:v>39048</c:v>
                </c:pt>
                <c:pt idx="1643">
                  <c:v>39049</c:v>
                </c:pt>
                <c:pt idx="1644">
                  <c:v>39050</c:v>
                </c:pt>
                <c:pt idx="1645">
                  <c:v>39051</c:v>
                </c:pt>
                <c:pt idx="1646">
                  <c:v>39052</c:v>
                </c:pt>
                <c:pt idx="1647">
                  <c:v>39055</c:v>
                </c:pt>
                <c:pt idx="1648">
                  <c:v>39056</c:v>
                </c:pt>
                <c:pt idx="1649">
                  <c:v>39057</c:v>
                </c:pt>
                <c:pt idx="1650">
                  <c:v>39058</c:v>
                </c:pt>
                <c:pt idx="1651">
                  <c:v>39059</c:v>
                </c:pt>
                <c:pt idx="1652">
                  <c:v>39062</c:v>
                </c:pt>
                <c:pt idx="1653">
                  <c:v>39063</c:v>
                </c:pt>
                <c:pt idx="1654">
                  <c:v>39064</c:v>
                </c:pt>
                <c:pt idx="1655">
                  <c:v>39065</c:v>
                </c:pt>
                <c:pt idx="1656">
                  <c:v>39066</c:v>
                </c:pt>
                <c:pt idx="1657">
                  <c:v>39069</c:v>
                </c:pt>
                <c:pt idx="1658">
                  <c:v>39070</c:v>
                </c:pt>
                <c:pt idx="1659">
                  <c:v>39071</c:v>
                </c:pt>
                <c:pt idx="1660">
                  <c:v>39072</c:v>
                </c:pt>
                <c:pt idx="1661">
                  <c:v>39073</c:v>
                </c:pt>
                <c:pt idx="1662">
                  <c:v>39077</c:v>
                </c:pt>
                <c:pt idx="1663">
                  <c:v>39078</c:v>
                </c:pt>
                <c:pt idx="1664">
                  <c:v>39079</c:v>
                </c:pt>
                <c:pt idx="1665">
                  <c:v>39080</c:v>
                </c:pt>
                <c:pt idx="1666">
                  <c:v>39084</c:v>
                </c:pt>
                <c:pt idx="1667">
                  <c:v>39085</c:v>
                </c:pt>
                <c:pt idx="1668">
                  <c:v>39086</c:v>
                </c:pt>
                <c:pt idx="1669">
                  <c:v>39087</c:v>
                </c:pt>
                <c:pt idx="1670">
                  <c:v>39090</c:v>
                </c:pt>
                <c:pt idx="1671">
                  <c:v>39091</c:v>
                </c:pt>
                <c:pt idx="1672">
                  <c:v>39092</c:v>
                </c:pt>
                <c:pt idx="1673">
                  <c:v>39093</c:v>
                </c:pt>
                <c:pt idx="1674">
                  <c:v>39094</c:v>
                </c:pt>
                <c:pt idx="1675">
                  <c:v>39097</c:v>
                </c:pt>
                <c:pt idx="1676">
                  <c:v>39098</c:v>
                </c:pt>
                <c:pt idx="1677">
                  <c:v>39099</c:v>
                </c:pt>
                <c:pt idx="1678">
                  <c:v>39100</c:v>
                </c:pt>
                <c:pt idx="1679">
                  <c:v>39101</c:v>
                </c:pt>
                <c:pt idx="1680">
                  <c:v>39104</c:v>
                </c:pt>
                <c:pt idx="1681">
                  <c:v>39105</c:v>
                </c:pt>
                <c:pt idx="1682">
                  <c:v>39106</c:v>
                </c:pt>
                <c:pt idx="1683">
                  <c:v>39107</c:v>
                </c:pt>
                <c:pt idx="1684">
                  <c:v>39108</c:v>
                </c:pt>
                <c:pt idx="1685">
                  <c:v>39111</c:v>
                </c:pt>
                <c:pt idx="1686">
                  <c:v>39112</c:v>
                </c:pt>
                <c:pt idx="1687">
                  <c:v>39113</c:v>
                </c:pt>
                <c:pt idx="1688">
                  <c:v>39114</c:v>
                </c:pt>
                <c:pt idx="1689">
                  <c:v>39115</c:v>
                </c:pt>
                <c:pt idx="1690">
                  <c:v>39118</c:v>
                </c:pt>
                <c:pt idx="1691">
                  <c:v>39119</c:v>
                </c:pt>
                <c:pt idx="1692">
                  <c:v>39120</c:v>
                </c:pt>
                <c:pt idx="1693">
                  <c:v>39121</c:v>
                </c:pt>
                <c:pt idx="1694">
                  <c:v>39122</c:v>
                </c:pt>
                <c:pt idx="1695">
                  <c:v>39125</c:v>
                </c:pt>
                <c:pt idx="1696">
                  <c:v>39126</c:v>
                </c:pt>
                <c:pt idx="1697">
                  <c:v>39127</c:v>
                </c:pt>
                <c:pt idx="1698">
                  <c:v>39128</c:v>
                </c:pt>
                <c:pt idx="1699">
                  <c:v>39129</c:v>
                </c:pt>
                <c:pt idx="1700">
                  <c:v>39134</c:v>
                </c:pt>
                <c:pt idx="1701">
                  <c:v>39135</c:v>
                </c:pt>
                <c:pt idx="1702">
                  <c:v>39136</c:v>
                </c:pt>
                <c:pt idx="1703">
                  <c:v>39139</c:v>
                </c:pt>
                <c:pt idx="1704">
                  <c:v>39140</c:v>
                </c:pt>
                <c:pt idx="1705">
                  <c:v>39141</c:v>
                </c:pt>
                <c:pt idx="1706">
                  <c:v>39142</c:v>
                </c:pt>
                <c:pt idx="1707">
                  <c:v>39143</c:v>
                </c:pt>
                <c:pt idx="1708">
                  <c:v>39146</c:v>
                </c:pt>
                <c:pt idx="1709">
                  <c:v>39147</c:v>
                </c:pt>
                <c:pt idx="1710">
                  <c:v>39148</c:v>
                </c:pt>
                <c:pt idx="1711">
                  <c:v>39149</c:v>
                </c:pt>
                <c:pt idx="1712">
                  <c:v>39150</c:v>
                </c:pt>
                <c:pt idx="1713">
                  <c:v>39153</c:v>
                </c:pt>
                <c:pt idx="1714">
                  <c:v>39154</c:v>
                </c:pt>
                <c:pt idx="1715">
                  <c:v>39155</c:v>
                </c:pt>
                <c:pt idx="1716">
                  <c:v>39156</c:v>
                </c:pt>
                <c:pt idx="1717">
                  <c:v>39157</c:v>
                </c:pt>
                <c:pt idx="1718">
                  <c:v>39160</c:v>
                </c:pt>
                <c:pt idx="1719">
                  <c:v>39161</c:v>
                </c:pt>
                <c:pt idx="1720">
                  <c:v>39162</c:v>
                </c:pt>
                <c:pt idx="1721">
                  <c:v>39163</c:v>
                </c:pt>
                <c:pt idx="1722">
                  <c:v>39164</c:v>
                </c:pt>
                <c:pt idx="1723">
                  <c:v>39167</c:v>
                </c:pt>
                <c:pt idx="1724">
                  <c:v>39168</c:v>
                </c:pt>
                <c:pt idx="1725">
                  <c:v>39169</c:v>
                </c:pt>
                <c:pt idx="1726">
                  <c:v>39170</c:v>
                </c:pt>
                <c:pt idx="1727">
                  <c:v>39171</c:v>
                </c:pt>
                <c:pt idx="1728">
                  <c:v>39174</c:v>
                </c:pt>
                <c:pt idx="1729">
                  <c:v>39175</c:v>
                </c:pt>
                <c:pt idx="1730">
                  <c:v>39176</c:v>
                </c:pt>
                <c:pt idx="1731">
                  <c:v>39177</c:v>
                </c:pt>
                <c:pt idx="1732">
                  <c:v>39181</c:v>
                </c:pt>
                <c:pt idx="1733">
                  <c:v>39182</c:v>
                </c:pt>
                <c:pt idx="1734">
                  <c:v>39183</c:v>
                </c:pt>
                <c:pt idx="1735">
                  <c:v>39184</c:v>
                </c:pt>
                <c:pt idx="1736">
                  <c:v>39185</c:v>
                </c:pt>
                <c:pt idx="1737">
                  <c:v>39188</c:v>
                </c:pt>
                <c:pt idx="1738">
                  <c:v>39189</c:v>
                </c:pt>
                <c:pt idx="1739">
                  <c:v>39190</c:v>
                </c:pt>
                <c:pt idx="1740">
                  <c:v>39191</c:v>
                </c:pt>
                <c:pt idx="1741">
                  <c:v>39192</c:v>
                </c:pt>
                <c:pt idx="1742">
                  <c:v>39195</c:v>
                </c:pt>
                <c:pt idx="1743">
                  <c:v>39196</c:v>
                </c:pt>
                <c:pt idx="1744">
                  <c:v>39197</c:v>
                </c:pt>
                <c:pt idx="1745">
                  <c:v>39198</c:v>
                </c:pt>
                <c:pt idx="1746">
                  <c:v>39199</c:v>
                </c:pt>
                <c:pt idx="1747">
                  <c:v>39202</c:v>
                </c:pt>
                <c:pt idx="1748">
                  <c:v>39204</c:v>
                </c:pt>
                <c:pt idx="1749">
                  <c:v>39205</c:v>
                </c:pt>
                <c:pt idx="1750">
                  <c:v>39206</c:v>
                </c:pt>
                <c:pt idx="1751">
                  <c:v>39209</c:v>
                </c:pt>
                <c:pt idx="1752">
                  <c:v>39210</c:v>
                </c:pt>
                <c:pt idx="1753">
                  <c:v>39211</c:v>
                </c:pt>
                <c:pt idx="1754">
                  <c:v>39212</c:v>
                </c:pt>
                <c:pt idx="1755">
                  <c:v>39213</c:v>
                </c:pt>
                <c:pt idx="1756">
                  <c:v>39216</c:v>
                </c:pt>
                <c:pt idx="1757">
                  <c:v>39217</c:v>
                </c:pt>
                <c:pt idx="1758">
                  <c:v>39218</c:v>
                </c:pt>
                <c:pt idx="1759">
                  <c:v>39219</c:v>
                </c:pt>
                <c:pt idx="1760">
                  <c:v>39220</c:v>
                </c:pt>
                <c:pt idx="1761">
                  <c:v>39223</c:v>
                </c:pt>
                <c:pt idx="1762">
                  <c:v>39224</c:v>
                </c:pt>
                <c:pt idx="1763">
                  <c:v>39225</c:v>
                </c:pt>
                <c:pt idx="1764">
                  <c:v>39226</c:v>
                </c:pt>
                <c:pt idx="1765">
                  <c:v>39227</c:v>
                </c:pt>
                <c:pt idx="1766">
                  <c:v>39230</c:v>
                </c:pt>
                <c:pt idx="1767">
                  <c:v>39231</c:v>
                </c:pt>
                <c:pt idx="1768">
                  <c:v>39232</c:v>
                </c:pt>
                <c:pt idx="1769">
                  <c:v>39233</c:v>
                </c:pt>
                <c:pt idx="1770">
                  <c:v>39234</c:v>
                </c:pt>
                <c:pt idx="1771">
                  <c:v>39237</c:v>
                </c:pt>
                <c:pt idx="1772">
                  <c:v>39238</c:v>
                </c:pt>
                <c:pt idx="1773">
                  <c:v>39239</c:v>
                </c:pt>
                <c:pt idx="1774">
                  <c:v>39241</c:v>
                </c:pt>
                <c:pt idx="1775">
                  <c:v>39244</c:v>
                </c:pt>
                <c:pt idx="1776">
                  <c:v>39245</c:v>
                </c:pt>
                <c:pt idx="1777">
                  <c:v>39246</c:v>
                </c:pt>
                <c:pt idx="1778">
                  <c:v>39247</c:v>
                </c:pt>
                <c:pt idx="1779">
                  <c:v>39248</c:v>
                </c:pt>
                <c:pt idx="1780">
                  <c:v>39251</c:v>
                </c:pt>
                <c:pt idx="1781">
                  <c:v>39252</c:v>
                </c:pt>
                <c:pt idx="1782">
                  <c:v>39253</c:v>
                </c:pt>
                <c:pt idx="1783">
                  <c:v>39254</c:v>
                </c:pt>
                <c:pt idx="1784">
                  <c:v>39255</c:v>
                </c:pt>
                <c:pt idx="1785">
                  <c:v>39258</c:v>
                </c:pt>
                <c:pt idx="1786">
                  <c:v>39259</c:v>
                </c:pt>
                <c:pt idx="1787">
                  <c:v>39260</c:v>
                </c:pt>
                <c:pt idx="1788">
                  <c:v>39261</c:v>
                </c:pt>
                <c:pt idx="1789">
                  <c:v>39262</c:v>
                </c:pt>
                <c:pt idx="1790">
                  <c:v>39265</c:v>
                </c:pt>
                <c:pt idx="1791">
                  <c:v>39266</c:v>
                </c:pt>
                <c:pt idx="1792">
                  <c:v>39267</c:v>
                </c:pt>
                <c:pt idx="1793">
                  <c:v>39268</c:v>
                </c:pt>
                <c:pt idx="1794">
                  <c:v>39269</c:v>
                </c:pt>
                <c:pt idx="1795">
                  <c:v>39272</c:v>
                </c:pt>
                <c:pt idx="1796">
                  <c:v>39273</c:v>
                </c:pt>
                <c:pt idx="1797">
                  <c:v>39274</c:v>
                </c:pt>
                <c:pt idx="1798">
                  <c:v>39275</c:v>
                </c:pt>
                <c:pt idx="1799">
                  <c:v>39276</c:v>
                </c:pt>
                <c:pt idx="1800">
                  <c:v>39279</c:v>
                </c:pt>
                <c:pt idx="1801">
                  <c:v>39280</c:v>
                </c:pt>
                <c:pt idx="1802">
                  <c:v>39281</c:v>
                </c:pt>
                <c:pt idx="1803">
                  <c:v>39282</c:v>
                </c:pt>
                <c:pt idx="1804">
                  <c:v>39283</c:v>
                </c:pt>
                <c:pt idx="1805">
                  <c:v>39286</c:v>
                </c:pt>
                <c:pt idx="1806">
                  <c:v>39287</c:v>
                </c:pt>
                <c:pt idx="1807">
                  <c:v>39288</c:v>
                </c:pt>
                <c:pt idx="1808">
                  <c:v>39289</c:v>
                </c:pt>
                <c:pt idx="1809">
                  <c:v>39290</c:v>
                </c:pt>
                <c:pt idx="1810">
                  <c:v>39293</c:v>
                </c:pt>
                <c:pt idx="1811">
                  <c:v>39294</c:v>
                </c:pt>
                <c:pt idx="1812">
                  <c:v>39295</c:v>
                </c:pt>
                <c:pt idx="1813">
                  <c:v>39296</c:v>
                </c:pt>
                <c:pt idx="1814">
                  <c:v>39297</c:v>
                </c:pt>
                <c:pt idx="1815">
                  <c:v>39300</c:v>
                </c:pt>
                <c:pt idx="1816">
                  <c:v>39301</c:v>
                </c:pt>
                <c:pt idx="1817">
                  <c:v>39302</c:v>
                </c:pt>
                <c:pt idx="1818">
                  <c:v>39303</c:v>
                </c:pt>
                <c:pt idx="1819">
                  <c:v>39304</c:v>
                </c:pt>
                <c:pt idx="1820">
                  <c:v>39307</c:v>
                </c:pt>
                <c:pt idx="1821">
                  <c:v>39308</c:v>
                </c:pt>
                <c:pt idx="1822">
                  <c:v>39309</c:v>
                </c:pt>
                <c:pt idx="1823">
                  <c:v>39310</c:v>
                </c:pt>
                <c:pt idx="1824">
                  <c:v>39311</c:v>
                </c:pt>
                <c:pt idx="1825">
                  <c:v>39314</c:v>
                </c:pt>
                <c:pt idx="1826">
                  <c:v>39315</c:v>
                </c:pt>
                <c:pt idx="1827">
                  <c:v>39316</c:v>
                </c:pt>
                <c:pt idx="1828">
                  <c:v>39317</c:v>
                </c:pt>
                <c:pt idx="1829">
                  <c:v>39318</c:v>
                </c:pt>
                <c:pt idx="1830">
                  <c:v>39321</c:v>
                </c:pt>
                <c:pt idx="1831">
                  <c:v>39322</c:v>
                </c:pt>
                <c:pt idx="1832">
                  <c:v>39323</c:v>
                </c:pt>
                <c:pt idx="1833">
                  <c:v>39324</c:v>
                </c:pt>
                <c:pt idx="1834">
                  <c:v>39325</c:v>
                </c:pt>
                <c:pt idx="1835">
                  <c:v>39328</c:v>
                </c:pt>
                <c:pt idx="1836">
                  <c:v>39329</c:v>
                </c:pt>
                <c:pt idx="1837">
                  <c:v>39330</c:v>
                </c:pt>
                <c:pt idx="1838">
                  <c:v>39331</c:v>
                </c:pt>
                <c:pt idx="1839">
                  <c:v>39335</c:v>
                </c:pt>
                <c:pt idx="1840">
                  <c:v>39336</c:v>
                </c:pt>
                <c:pt idx="1841">
                  <c:v>39337</c:v>
                </c:pt>
                <c:pt idx="1842">
                  <c:v>39338</c:v>
                </c:pt>
                <c:pt idx="1843">
                  <c:v>39339</c:v>
                </c:pt>
                <c:pt idx="1844">
                  <c:v>39342</c:v>
                </c:pt>
                <c:pt idx="1845">
                  <c:v>39343</c:v>
                </c:pt>
                <c:pt idx="1846">
                  <c:v>39344</c:v>
                </c:pt>
                <c:pt idx="1847">
                  <c:v>39345</c:v>
                </c:pt>
                <c:pt idx="1848">
                  <c:v>39346</c:v>
                </c:pt>
                <c:pt idx="1849">
                  <c:v>39349</c:v>
                </c:pt>
                <c:pt idx="1850">
                  <c:v>39350</c:v>
                </c:pt>
                <c:pt idx="1851">
                  <c:v>39351</c:v>
                </c:pt>
                <c:pt idx="1852">
                  <c:v>39352</c:v>
                </c:pt>
                <c:pt idx="1853">
                  <c:v>39353</c:v>
                </c:pt>
                <c:pt idx="1854">
                  <c:v>39356</c:v>
                </c:pt>
                <c:pt idx="1855">
                  <c:v>39357</c:v>
                </c:pt>
                <c:pt idx="1856">
                  <c:v>39358</c:v>
                </c:pt>
                <c:pt idx="1857">
                  <c:v>39359</c:v>
                </c:pt>
                <c:pt idx="1858">
                  <c:v>39360</c:v>
                </c:pt>
                <c:pt idx="1859">
                  <c:v>39363</c:v>
                </c:pt>
                <c:pt idx="1860">
                  <c:v>39364</c:v>
                </c:pt>
                <c:pt idx="1861">
                  <c:v>39365</c:v>
                </c:pt>
                <c:pt idx="1862">
                  <c:v>39366</c:v>
                </c:pt>
                <c:pt idx="1863">
                  <c:v>39370</c:v>
                </c:pt>
                <c:pt idx="1864">
                  <c:v>39371</c:v>
                </c:pt>
                <c:pt idx="1865">
                  <c:v>39372</c:v>
                </c:pt>
                <c:pt idx="1866">
                  <c:v>39373</c:v>
                </c:pt>
                <c:pt idx="1867">
                  <c:v>39374</c:v>
                </c:pt>
                <c:pt idx="1868">
                  <c:v>39377</c:v>
                </c:pt>
                <c:pt idx="1869">
                  <c:v>39378</c:v>
                </c:pt>
                <c:pt idx="1870">
                  <c:v>39379</c:v>
                </c:pt>
                <c:pt idx="1871">
                  <c:v>39380</c:v>
                </c:pt>
                <c:pt idx="1872">
                  <c:v>39381</c:v>
                </c:pt>
                <c:pt idx="1873">
                  <c:v>39384</c:v>
                </c:pt>
                <c:pt idx="1874">
                  <c:v>39385</c:v>
                </c:pt>
                <c:pt idx="1875">
                  <c:v>39386</c:v>
                </c:pt>
                <c:pt idx="1876">
                  <c:v>39387</c:v>
                </c:pt>
                <c:pt idx="1877">
                  <c:v>39391</c:v>
                </c:pt>
                <c:pt idx="1878">
                  <c:v>39392</c:v>
                </c:pt>
                <c:pt idx="1879">
                  <c:v>39393</c:v>
                </c:pt>
                <c:pt idx="1880">
                  <c:v>39394</c:v>
                </c:pt>
                <c:pt idx="1881">
                  <c:v>39395</c:v>
                </c:pt>
                <c:pt idx="1882">
                  <c:v>39398</c:v>
                </c:pt>
                <c:pt idx="1883">
                  <c:v>39399</c:v>
                </c:pt>
                <c:pt idx="1884">
                  <c:v>39400</c:v>
                </c:pt>
                <c:pt idx="1885">
                  <c:v>39402</c:v>
                </c:pt>
                <c:pt idx="1886">
                  <c:v>39405</c:v>
                </c:pt>
                <c:pt idx="1887">
                  <c:v>39406</c:v>
                </c:pt>
                <c:pt idx="1888">
                  <c:v>39407</c:v>
                </c:pt>
                <c:pt idx="1889">
                  <c:v>39408</c:v>
                </c:pt>
                <c:pt idx="1890">
                  <c:v>39409</c:v>
                </c:pt>
                <c:pt idx="1891">
                  <c:v>39412</c:v>
                </c:pt>
                <c:pt idx="1892">
                  <c:v>39413</c:v>
                </c:pt>
                <c:pt idx="1893">
                  <c:v>39414</c:v>
                </c:pt>
                <c:pt idx="1894">
                  <c:v>39415</c:v>
                </c:pt>
                <c:pt idx="1895">
                  <c:v>39416</c:v>
                </c:pt>
                <c:pt idx="1896">
                  <c:v>39419</c:v>
                </c:pt>
                <c:pt idx="1897">
                  <c:v>39420</c:v>
                </c:pt>
                <c:pt idx="1898">
                  <c:v>39421</c:v>
                </c:pt>
                <c:pt idx="1899">
                  <c:v>39422</c:v>
                </c:pt>
                <c:pt idx="1900">
                  <c:v>39423</c:v>
                </c:pt>
                <c:pt idx="1901">
                  <c:v>39426</c:v>
                </c:pt>
                <c:pt idx="1902">
                  <c:v>39427</c:v>
                </c:pt>
                <c:pt idx="1903">
                  <c:v>39428</c:v>
                </c:pt>
                <c:pt idx="1904">
                  <c:v>39429</c:v>
                </c:pt>
                <c:pt idx="1905">
                  <c:v>39430</c:v>
                </c:pt>
                <c:pt idx="1906">
                  <c:v>39433</c:v>
                </c:pt>
                <c:pt idx="1907">
                  <c:v>39434</c:v>
                </c:pt>
                <c:pt idx="1908">
                  <c:v>39435</c:v>
                </c:pt>
                <c:pt idx="1909">
                  <c:v>39436</c:v>
                </c:pt>
                <c:pt idx="1910">
                  <c:v>39437</c:v>
                </c:pt>
                <c:pt idx="1911">
                  <c:v>39440</c:v>
                </c:pt>
                <c:pt idx="1912">
                  <c:v>39442</c:v>
                </c:pt>
                <c:pt idx="1913">
                  <c:v>39443</c:v>
                </c:pt>
                <c:pt idx="1914">
                  <c:v>39444</c:v>
                </c:pt>
                <c:pt idx="1915">
                  <c:v>39447</c:v>
                </c:pt>
                <c:pt idx="1916">
                  <c:v>39449</c:v>
                </c:pt>
                <c:pt idx="1917">
                  <c:v>39450</c:v>
                </c:pt>
                <c:pt idx="1918">
                  <c:v>39451</c:v>
                </c:pt>
                <c:pt idx="1919">
                  <c:v>39454</c:v>
                </c:pt>
                <c:pt idx="1920">
                  <c:v>39455</c:v>
                </c:pt>
                <c:pt idx="1921">
                  <c:v>39456</c:v>
                </c:pt>
                <c:pt idx="1922">
                  <c:v>39457</c:v>
                </c:pt>
                <c:pt idx="1923">
                  <c:v>39458</c:v>
                </c:pt>
                <c:pt idx="1924">
                  <c:v>39461</c:v>
                </c:pt>
                <c:pt idx="1925">
                  <c:v>39462</c:v>
                </c:pt>
                <c:pt idx="1926">
                  <c:v>39463</c:v>
                </c:pt>
                <c:pt idx="1927">
                  <c:v>39464</c:v>
                </c:pt>
                <c:pt idx="1928">
                  <c:v>39465</c:v>
                </c:pt>
                <c:pt idx="1929">
                  <c:v>39468</c:v>
                </c:pt>
                <c:pt idx="1930">
                  <c:v>39469</c:v>
                </c:pt>
                <c:pt idx="1931">
                  <c:v>39470</c:v>
                </c:pt>
                <c:pt idx="1932">
                  <c:v>39471</c:v>
                </c:pt>
                <c:pt idx="1933">
                  <c:v>39472</c:v>
                </c:pt>
                <c:pt idx="1934">
                  <c:v>39475</c:v>
                </c:pt>
                <c:pt idx="1935">
                  <c:v>39476</c:v>
                </c:pt>
                <c:pt idx="1936">
                  <c:v>39477</c:v>
                </c:pt>
                <c:pt idx="1937">
                  <c:v>39478</c:v>
                </c:pt>
                <c:pt idx="1938">
                  <c:v>39479</c:v>
                </c:pt>
                <c:pt idx="1939">
                  <c:v>39484</c:v>
                </c:pt>
                <c:pt idx="1940">
                  <c:v>39485</c:v>
                </c:pt>
                <c:pt idx="1941">
                  <c:v>39486</c:v>
                </c:pt>
                <c:pt idx="1942">
                  <c:v>39489</c:v>
                </c:pt>
                <c:pt idx="1943">
                  <c:v>39490</c:v>
                </c:pt>
                <c:pt idx="1944">
                  <c:v>39491</c:v>
                </c:pt>
                <c:pt idx="1945">
                  <c:v>39492</c:v>
                </c:pt>
                <c:pt idx="1946">
                  <c:v>39493</c:v>
                </c:pt>
                <c:pt idx="1947">
                  <c:v>39496</c:v>
                </c:pt>
                <c:pt idx="1948">
                  <c:v>39497</c:v>
                </c:pt>
                <c:pt idx="1949">
                  <c:v>39498</c:v>
                </c:pt>
                <c:pt idx="1950">
                  <c:v>39499</c:v>
                </c:pt>
                <c:pt idx="1951">
                  <c:v>39500</c:v>
                </c:pt>
                <c:pt idx="1952">
                  <c:v>39503</c:v>
                </c:pt>
                <c:pt idx="1953">
                  <c:v>39504</c:v>
                </c:pt>
                <c:pt idx="1954">
                  <c:v>39505</c:v>
                </c:pt>
                <c:pt idx="1955">
                  <c:v>39506</c:v>
                </c:pt>
                <c:pt idx="1956">
                  <c:v>39507</c:v>
                </c:pt>
                <c:pt idx="1957">
                  <c:v>39510</c:v>
                </c:pt>
                <c:pt idx="1958">
                  <c:v>39511</c:v>
                </c:pt>
                <c:pt idx="1959">
                  <c:v>39512</c:v>
                </c:pt>
                <c:pt idx="1960">
                  <c:v>39513</c:v>
                </c:pt>
                <c:pt idx="1961">
                  <c:v>39514</c:v>
                </c:pt>
                <c:pt idx="1962">
                  <c:v>39517</c:v>
                </c:pt>
                <c:pt idx="1963">
                  <c:v>39518</c:v>
                </c:pt>
                <c:pt idx="1964">
                  <c:v>39519</c:v>
                </c:pt>
                <c:pt idx="1965">
                  <c:v>39520</c:v>
                </c:pt>
                <c:pt idx="1966">
                  <c:v>39521</c:v>
                </c:pt>
                <c:pt idx="1967">
                  <c:v>39524</c:v>
                </c:pt>
                <c:pt idx="1968">
                  <c:v>39525</c:v>
                </c:pt>
                <c:pt idx="1969">
                  <c:v>39526</c:v>
                </c:pt>
                <c:pt idx="1970">
                  <c:v>39527</c:v>
                </c:pt>
                <c:pt idx="1971">
                  <c:v>39531</c:v>
                </c:pt>
                <c:pt idx="1972">
                  <c:v>39532</c:v>
                </c:pt>
                <c:pt idx="1973">
                  <c:v>39533</c:v>
                </c:pt>
                <c:pt idx="1974">
                  <c:v>39534</c:v>
                </c:pt>
                <c:pt idx="1975">
                  <c:v>39535</c:v>
                </c:pt>
                <c:pt idx="1976">
                  <c:v>39538</c:v>
                </c:pt>
                <c:pt idx="1977">
                  <c:v>39539</c:v>
                </c:pt>
                <c:pt idx="1978">
                  <c:v>39540</c:v>
                </c:pt>
                <c:pt idx="1979">
                  <c:v>39541</c:v>
                </c:pt>
                <c:pt idx="1980">
                  <c:v>39542</c:v>
                </c:pt>
                <c:pt idx="1981">
                  <c:v>39545</c:v>
                </c:pt>
                <c:pt idx="1982">
                  <c:v>39546</c:v>
                </c:pt>
                <c:pt idx="1983">
                  <c:v>39547</c:v>
                </c:pt>
                <c:pt idx="1984">
                  <c:v>39548</c:v>
                </c:pt>
                <c:pt idx="1985">
                  <c:v>39549</c:v>
                </c:pt>
                <c:pt idx="1986">
                  <c:v>39552</c:v>
                </c:pt>
                <c:pt idx="1987">
                  <c:v>39553</c:v>
                </c:pt>
                <c:pt idx="1988">
                  <c:v>39554</c:v>
                </c:pt>
                <c:pt idx="1989">
                  <c:v>39555</c:v>
                </c:pt>
                <c:pt idx="1990">
                  <c:v>39556</c:v>
                </c:pt>
                <c:pt idx="1991">
                  <c:v>39560</c:v>
                </c:pt>
                <c:pt idx="1992">
                  <c:v>39561</c:v>
                </c:pt>
                <c:pt idx="1993">
                  <c:v>39562</c:v>
                </c:pt>
                <c:pt idx="1994">
                  <c:v>39563</c:v>
                </c:pt>
                <c:pt idx="1995">
                  <c:v>39566</c:v>
                </c:pt>
                <c:pt idx="1996">
                  <c:v>39567</c:v>
                </c:pt>
                <c:pt idx="1997">
                  <c:v>39568</c:v>
                </c:pt>
                <c:pt idx="1998">
                  <c:v>39570</c:v>
                </c:pt>
                <c:pt idx="1999">
                  <c:v>39573</c:v>
                </c:pt>
                <c:pt idx="2000">
                  <c:v>39574</c:v>
                </c:pt>
                <c:pt idx="2001">
                  <c:v>39575</c:v>
                </c:pt>
                <c:pt idx="2002">
                  <c:v>39576</c:v>
                </c:pt>
                <c:pt idx="2003">
                  <c:v>39577</c:v>
                </c:pt>
                <c:pt idx="2004">
                  <c:v>39580</c:v>
                </c:pt>
                <c:pt idx="2005">
                  <c:v>39581</c:v>
                </c:pt>
                <c:pt idx="2006">
                  <c:v>39582</c:v>
                </c:pt>
                <c:pt idx="2007">
                  <c:v>39583</c:v>
                </c:pt>
                <c:pt idx="2008">
                  <c:v>39584</c:v>
                </c:pt>
                <c:pt idx="2009">
                  <c:v>39587</c:v>
                </c:pt>
                <c:pt idx="2010">
                  <c:v>39588</c:v>
                </c:pt>
                <c:pt idx="2011">
                  <c:v>39589</c:v>
                </c:pt>
                <c:pt idx="2012">
                  <c:v>39591</c:v>
                </c:pt>
                <c:pt idx="2013">
                  <c:v>39594</c:v>
                </c:pt>
                <c:pt idx="2014">
                  <c:v>39595</c:v>
                </c:pt>
                <c:pt idx="2015">
                  <c:v>39596</c:v>
                </c:pt>
                <c:pt idx="2016">
                  <c:v>39597</c:v>
                </c:pt>
                <c:pt idx="2017">
                  <c:v>39598</c:v>
                </c:pt>
                <c:pt idx="2018">
                  <c:v>39601</c:v>
                </c:pt>
                <c:pt idx="2019">
                  <c:v>39602</c:v>
                </c:pt>
                <c:pt idx="2020">
                  <c:v>39603</c:v>
                </c:pt>
                <c:pt idx="2021">
                  <c:v>39604</c:v>
                </c:pt>
                <c:pt idx="2022">
                  <c:v>39605</c:v>
                </c:pt>
                <c:pt idx="2023">
                  <c:v>39608</c:v>
                </c:pt>
                <c:pt idx="2024">
                  <c:v>39609</c:v>
                </c:pt>
                <c:pt idx="2025">
                  <c:v>39610</c:v>
                </c:pt>
                <c:pt idx="2026">
                  <c:v>39611</c:v>
                </c:pt>
                <c:pt idx="2027">
                  <c:v>39612</c:v>
                </c:pt>
                <c:pt idx="2028">
                  <c:v>39615</c:v>
                </c:pt>
                <c:pt idx="2029">
                  <c:v>39616</c:v>
                </c:pt>
                <c:pt idx="2030">
                  <c:v>39617</c:v>
                </c:pt>
                <c:pt idx="2031">
                  <c:v>39618</c:v>
                </c:pt>
                <c:pt idx="2032">
                  <c:v>39619</c:v>
                </c:pt>
                <c:pt idx="2033">
                  <c:v>39622</c:v>
                </c:pt>
                <c:pt idx="2034">
                  <c:v>39623</c:v>
                </c:pt>
                <c:pt idx="2035">
                  <c:v>39624</c:v>
                </c:pt>
                <c:pt idx="2036">
                  <c:v>39625</c:v>
                </c:pt>
                <c:pt idx="2037">
                  <c:v>39626</c:v>
                </c:pt>
                <c:pt idx="2038">
                  <c:v>39629</c:v>
                </c:pt>
                <c:pt idx="2039">
                  <c:v>39630</c:v>
                </c:pt>
                <c:pt idx="2040">
                  <c:v>39631</c:v>
                </c:pt>
                <c:pt idx="2041">
                  <c:v>39632</c:v>
                </c:pt>
                <c:pt idx="2042">
                  <c:v>39633</c:v>
                </c:pt>
                <c:pt idx="2043">
                  <c:v>39636</c:v>
                </c:pt>
                <c:pt idx="2044">
                  <c:v>39637</c:v>
                </c:pt>
                <c:pt idx="2045">
                  <c:v>39638</c:v>
                </c:pt>
                <c:pt idx="2046">
                  <c:v>39639</c:v>
                </c:pt>
                <c:pt idx="2047">
                  <c:v>39640</c:v>
                </c:pt>
                <c:pt idx="2048">
                  <c:v>39643</c:v>
                </c:pt>
                <c:pt idx="2049">
                  <c:v>39644</c:v>
                </c:pt>
                <c:pt idx="2050">
                  <c:v>39645</c:v>
                </c:pt>
                <c:pt idx="2051">
                  <c:v>39646</c:v>
                </c:pt>
                <c:pt idx="2052">
                  <c:v>39647</c:v>
                </c:pt>
                <c:pt idx="2053">
                  <c:v>39650</c:v>
                </c:pt>
                <c:pt idx="2054">
                  <c:v>39651</c:v>
                </c:pt>
                <c:pt idx="2055">
                  <c:v>39652</c:v>
                </c:pt>
                <c:pt idx="2056">
                  <c:v>39653</c:v>
                </c:pt>
                <c:pt idx="2057">
                  <c:v>39654</c:v>
                </c:pt>
                <c:pt idx="2058">
                  <c:v>39657</c:v>
                </c:pt>
                <c:pt idx="2059">
                  <c:v>39658</c:v>
                </c:pt>
                <c:pt idx="2060">
                  <c:v>39659</c:v>
                </c:pt>
                <c:pt idx="2061">
                  <c:v>39660</c:v>
                </c:pt>
                <c:pt idx="2062">
                  <c:v>39661</c:v>
                </c:pt>
                <c:pt idx="2063">
                  <c:v>39664</c:v>
                </c:pt>
                <c:pt idx="2064">
                  <c:v>39665</c:v>
                </c:pt>
                <c:pt idx="2065">
                  <c:v>39666</c:v>
                </c:pt>
                <c:pt idx="2066">
                  <c:v>39667</c:v>
                </c:pt>
                <c:pt idx="2067">
                  <c:v>39668</c:v>
                </c:pt>
                <c:pt idx="2068">
                  <c:v>39671</c:v>
                </c:pt>
                <c:pt idx="2069">
                  <c:v>39672</c:v>
                </c:pt>
                <c:pt idx="2070">
                  <c:v>39673</c:v>
                </c:pt>
                <c:pt idx="2071">
                  <c:v>39674</c:v>
                </c:pt>
                <c:pt idx="2072">
                  <c:v>39675</c:v>
                </c:pt>
                <c:pt idx="2073">
                  <c:v>39678</c:v>
                </c:pt>
                <c:pt idx="2074">
                  <c:v>39679</c:v>
                </c:pt>
                <c:pt idx="2075">
                  <c:v>39680</c:v>
                </c:pt>
                <c:pt idx="2076">
                  <c:v>39681</c:v>
                </c:pt>
                <c:pt idx="2077">
                  <c:v>39682</c:v>
                </c:pt>
                <c:pt idx="2078">
                  <c:v>39685</c:v>
                </c:pt>
                <c:pt idx="2079">
                  <c:v>39686</c:v>
                </c:pt>
                <c:pt idx="2080">
                  <c:v>39687</c:v>
                </c:pt>
                <c:pt idx="2081">
                  <c:v>39688</c:v>
                </c:pt>
                <c:pt idx="2082">
                  <c:v>39689</c:v>
                </c:pt>
                <c:pt idx="2083">
                  <c:v>39692</c:v>
                </c:pt>
                <c:pt idx="2084">
                  <c:v>39693</c:v>
                </c:pt>
                <c:pt idx="2085">
                  <c:v>39694</c:v>
                </c:pt>
                <c:pt idx="2086">
                  <c:v>39695</c:v>
                </c:pt>
                <c:pt idx="2087">
                  <c:v>39696</c:v>
                </c:pt>
                <c:pt idx="2088">
                  <c:v>39699</c:v>
                </c:pt>
                <c:pt idx="2089">
                  <c:v>39700</c:v>
                </c:pt>
                <c:pt idx="2090">
                  <c:v>39701</c:v>
                </c:pt>
                <c:pt idx="2091">
                  <c:v>39702</c:v>
                </c:pt>
                <c:pt idx="2092">
                  <c:v>39703</c:v>
                </c:pt>
                <c:pt idx="2093">
                  <c:v>39706</c:v>
                </c:pt>
                <c:pt idx="2094">
                  <c:v>39707</c:v>
                </c:pt>
                <c:pt idx="2095">
                  <c:v>39708</c:v>
                </c:pt>
                <c:pt idx="2096">
                  <c:v>39709</c:v>
                </c:pt>
                <c:pt idx="2097">
                  <c:v>39710</c:v>
                </c:pt>
                <c:pt idx="2098">
                  <c:v>39713</c:v>
                </c:pt>
                <c:pt idx="2099">
                  <c:v>39714</c:v>
                </c:pt>
                <c:pt idx="2100">
                  <c:v>39715</c:v>
                </c:pt>
                <c:pt idx="2101">
                  <c:v>39716</c:v>
                </c:pt>
                <c:pt idx="2102">
                  <c:v>39717</c:v>
                </c:pt>
                <c:pt idx="2103">
                  <c:v>39720</c:v>
                </c:pt>
                <c:pt idx="2104">
                  <c:v>39721</c:v>
                </c:pt>
                <c:pt idx="2105">
                  <c:v>39722</c:v>
                </c:pt>
                <c:pt idx="2106">
                  <c:v>39723</c:v>
                </c:pt>
                <c:pt idx="2107">
                  <c:v>39724</c:v>
                </c:pt>
                <c:pt idx="2108">
                  <c:v>39727</c:v>
                </c:pt>
                <c:pt idx="2109">
                  <c:v>39728</c:v>
                </c:pt>
                <c:pt idx="2110">
                  <c:v>39729</c:v>
                </c:pt>
                <c:pt idx="2111">
                  <c:v>39730</c:v>
                </c:pt>
                <c:pt idx="2112">
                  <c:v>39731</c:v>
                </c:pt>
                <c:pt idx="2113">
                  <c:v>39734</c:v>
                </c:pt>
                <c:pt idx="2114">
                  <c:v>39735</c:v>
                </c:pt>
                <c:pt idx="2115">
                  <c:v>39736</c:v>
                </c:pt>
                <c:pt idx="2116">
                  <c:v>39737</c:v>
                </c:pt>
                <c:pt idx="2117">
                  <c:v>39738</c:v>
                </c:pt>
                <c:pt idx="2118">
                  <c:v>39741</c:v>
                </c:pt>
                <c:pt idx="2119">
                  <c:v>39742</c:v>
                </c:pt>
                <c:pt idx="2120">
                  <c:v>39743</c:v>
                </c:pt>
                <c:pt idx="2121">
                  <c:v>39744</c:v>
                </c:pt>
                <c:pt idx="2122">
                  <c:v>39745</c:v>
                </c:pt>
                <c:pt idx="2123">
                  <c:v>39748</c:v>
                </c:pt>
                <c:pt idx="2124">
                  <c:v>39749</c:v>
                </c:pt>
                <c:pt idx="2125">
                  <c:v>39750</c:v>
                </c:pt>
                <c:pt idx="2126">
                  <c:v>39751</c:v>
                </c:pt>
                <c:pt idx="2127">
                  <c:v>39752</c:v>
                </c:pt>
                <c:pt idx="2128">
                  <c:v>39755</c:v>
                </c:pt>
                <c:pt idx="2129">
                  <c:v>39756</c:v>
                </c:pt>
                <c:pt idx="2130">
                  <c:v>39757</c:v>
                </c:pt>
                <c:pt idx="2131">
                  <c:v>39758</c:v>
                </c:pt>
                <c:pt idx="2132">
                  <c:v>39759</c:v>
                </c:pt>
                <c:pt idx="2133">
                  <c:v>39762</c:v>
                </c:pt>
                <c:pt idx="2134">
                  <c:v>39763</c:v>
                </c:pt>
                <c:pt idx="2135">
                  <c:v>39764</c:v>
                </c:pt>
                <c:pt idx="2136">
                  <c:v>39765</c:v>
                </c:pt>
                <c:pt idx="2137">
                  <c:v>39766</c:v>
                </c:pt>
                <c:pt idx="2138">
                  <c:v>39769</c:v>
                </c:pt>
                <c:pt idx="2139">
                  <c:v>39770</c:v>
                </c:pt>
                <c:pt idx="2140">
                  <c:v>39771</c:v>
                </c:pt>
                <c:pt idx="2141">
                  <c:v>39772</c:v>
                </c:pt>
                <c:pt idx="2142">
                  <c:v>39773</c:v>
                </c:pt>
                <c:pt idx="2143">
                  <c:v>39776</c:v>
                </c:pt>
                <c:pt idx="2144">
                  <c:v>39777</c:v>
                </c:pt>
                <c:pt idx="2145">
                  <c:v>39778</c:v>
                </c:pt>
                <c:pt idx="2146">
                  <c:v>39779</c:v>
                </c:pt>
                <c:pt idx="2147">
                  <c:v>39780</c:v>
                </c:pt>
                <c:pt idx="2148">
                  <c:v>39783</c:v>
                </c:pt>
                <c:pt idx="2149">
                  <c:v>39784</c:v>
                </c:pt>
                <c:pt idx="2150">
                  <c:v>39785</c:v>
                </c:pt>
                <c:pt idx="2151">
                  <c:v>39786</c:v>
                </c:pt>
                <c:pt idx="2152">
                  <c:v>39787</c:v>
                </c:pt>
                <c:pt idx="2153">
                  <c:v>39790</c:v>
                </c:pt>
                <c:pt idx="2154">
                  <c:v>39791</c:v>
                </c:pt>
                <c:pt idx="2155">
                  <c:v>39792</c:v>
                </c:pt>
                <c:pt idx="2156">
                  <c:v>39793</c:v>
                </c:pt>
                <c:pt idx="2157">
                  <c:v>39794</c:v>
                </c:pt>
                <c:pt idx="2158">
                  <c:v>39797</c:v>
                </c:pt>
                <c:pt idx="2159">
                  <c:v>39798</c:v>
                </c:pt>
                <c:pt idx="2160">
                  <c:v>39799</c:v>
                </c:pt>
                <c:pt idx="2161">
                  <c:v>39800</c:v>
                </c:pt>
                <c:pt idx="2162">
                  <c:v>39801</c:v>
                </c:pt>
                <c:pt idx="2163">
                  <c:v>39804</c:v>
                </c:pt>
                <c:pt idx="2164">
                  <c:v>39805</c:v>
                </c:pt>
                <c:pt idx="2165">
                  <c:v>39806</c:v>
                </c:pt>
                <c:pt idx="2166">
                  <c:v>39808</c:v>
                </c:pt>
                <c:pt idx="2167">
                  <c:v>39811</c:v>
                </c:pt>
                <c:pt idx="2168">
                  <c:v>39812</c:v>
                </c:pt>
                <c:pt idx="2169">
                  <c:v>39813</c:v>
                </c:pt>
                <c:pt idx="2170">
                  <c:v>39815</c:v>
                </c:pt>
                <c:pt idx="2171">
                  <c:v>39818</c:v>
                </c:pt>
                <c:pt idx="2172">
                  <c:v>39819</c:v>
                </c:pt>
                <c:pt idx="2173">
                  <c:v>39820</c:v>
                </c:pt>
                <c:pt idx="2174">
                  <c:v>39821</c:v>
                </c:pt>
                <c:pt idx="2175">
                  <c:v>39822</c:v>
                </c:pt>
                <c:pt idx="2176">
                  <c:v>39825</c:v>
                </c:pt>
                <c:pt idx="2177">
                  <c:v>39826</c:v>
                </c:pt>
                <c:pt idx="2178">
                  <c:v>39827</c:v>
                </c:pt>
                <c:pt idx="2179">
                  <c:v>39828</c:v>
                </c:pt>
                <c:pt idx="2180">
                  <c:v>39829</c:v>
                </c:pt>
                <c:pt idx="2181">
                  <c:v>39832</c:v>
                </c:pt>
                <c:pt idx="2182">
                  <c:v>39833</c:v>
                </c:pt>
                <c:pt idx="2183">
                  <c:v>39834</c:v>
                </c:pt>
                <c:pt idx="2184">
                  <c:v>39835</c:v>
                </c:pt>
                <c:pt idx="2185">
                  <c:v>39836</c:v>
                </c:pt>
                <c:pt idx="2186">
                  <c:v>39839</c:v>
                </c:pt>
                <c:pt idx="2187">
                  <c:v>39840</c:v>
                </c:pt>
                <c:pt idx="2188">
                  <c:v>39841</c:v>
                </c:pt>
                <c:pt idx="2189">
                  <c:v>39842</c:v>
                </c:pt>
                <c:pt idx="2190">
                  <c:v>39843</c:v>
                </c:pt>
                <c:pt idx="2191">
                  <c:v>39846</c:v>
                </c:pt>
                <c:pt idx="2192">
                  <c:v>39847</c:v>
                </c:pt>
                <c:pt idx="2193">
                  <c:v>39848</c:v>
                </c:pt>
                <c:pt idx="2194">
                  <c:v>39849</c:v>
                </c:pt>
                <c:pt idx="2195">
                  <c:v>39850</c:v>
                </c:pt>
                <c:pt idx="2196">
                  <c:v>39853</c:v>
                </c:pt>
                <c:pt idx="2197">
                  <c:v>39854</c:v>
                </c:pt>
                <c:pt idx="2198">
                  <c:v>39855</c:v>
                </c:pt>
                <c:pt idx="2199">
                  <c:v>39856</c:v>
                </c:pt>
                <c:pt idx="2200">
                  <c:v>39857</c:v>
                </c:pt>
                <c:pt idx="2201">
                  <c:v>39860</c:v>
                </c:pt>
                <c:pt idx="2202">
                  <c:v>39861</c:v>
                </c:pt>
                <c:pt idx="2203">
                  <c:v>39862</c:v>
                </c:pt>
                <c:pt idx="2204">
                  <c:v>39863</c:v>
                </c:pt>
                <c:pt idx="2205">
                  <c:v>39864</c:v>
                </c:pt>
                <c:pt idx="2206">
                  <c:v>39869</c:v>
                </c:pt>
                <c:pt idx="2207">
                  <c:v>39870</c:v>
                </c:pt>
                <c:pt idx="2208">
                  <c:v>39871</c:v>
                </c:pt>
                <c:pt idx="2209">
                  <c:v>39874</c:v>
                </c:pt>
                <c:pt idx="2210">
                  <c:v>39875</c:v>
                </c:pt>
                <c:pt idx="2211">
                  <c:v>39876</c:v>
                </c:pt>
                <c:pt idx="2212">
                  <c:v>39877</c:v>
                </c:pt>
                <c:pt idx="2213">
                  <c:v>39878</c:v>
                </c:pt>
                <c:pt idx="2214">
                  <c:v>39881</c:v>
                </c:pt>
                <c:pt idx="2215">
                  <c:v>39882</c:v>
                </c:pt>
                <c:pt idx="2216">
                  <c:v>39883</c:v>
                </c:pt>
                <c:pt idx="2217">
                  <c:v>39884</c:v>
                </c:pt>
                <c:pt idx="2218">
                  <c:v>39885</c:v>
                </c:pt>
                <c:pt idx="2219">
                  <c:v>39888</c:v>
                </c:pt>
                <c:pt idx="2220">
                  <c:v>39889</c:v>
                </c:pt>
                <c:pt idx="2221">
                  <c:v>39890</c:v>
                </c:pt>
                <c:pt idx="2222">
                  <c:v>39891</c:v>
                </c:pt>
                <c:pt idx="2223">
                  <c:v>39892</c:v>
                </c:pt>
                <c:pt idx="2224">
                  <c:v>39895</c:v>
                </c:pt>
                <c:pt idx="2225">
                  <c:v>39896</c:v>
                </c:pt>
                <c:pt idx="2226">
                  <c:v>39897</c:v>
                </c:pt>
                <c:pt idx="2227">
                  <c:v>39898</c:v>
                </c:pt>
                <c:pt idx="2228">
                  <c:v>39899</c:v>
                </c:pt>
                <c:pt idx="2229">
                  <c:v>39902</c:v>
                </c:pt>
                <c:pt idx="2230">
                  <c:v>39903</c:v>
                </c:pt>
                <c:pt idx="2231">
                  <c:v>39904</c:v>
                </c:pt>
                <c:pt idx="2232">
                  <c:v>39905</c:v>
                </c:pt>
                <c:pt idx="2233">
                  <c:v>39906</c:v>
                </c:pt>
                <c:pt idx="2234">
                  <c:v>39909</c:v>
                </c:pt>
                <c:pt idx="2235">
                  <c:v>39910</c:v>
                </c:pt>
                <c:pt idx="2236">
                  <c:v>39911</c:v>
                </c:pt>
                <c:pt idx="2237">
                  <c:v>39912</c:v>
                </c:pt>
                <c:pt idx="2238">
                  <c:v>39916</c:v>
                </c:pt>
                <c:pt idx="2239">
                  <c:v>39917</c:v>
                </c:pt>
                <c:pt idx="2240">
                  <c:v>39918</c:v>
                </c:pt>
                <c:pt idx="2241">
                  <c:v>39919</c:v>
                </c:pt>
                <c:pt idx="2242">
                  <c:v>39920</c:v>
                </c:pt>
                <c:pt idx="2243">
                  <c:v>39923</c:v>
                </c:pt>
                <c:pt idx="2244">
                  <c:v>39925</c:v>
                </c:pt>
                <c:pt idx="2245">
                  <c:v>39926</c:v>
                </c:pt>
                <c:pt idx="2246">
                  <c:v>39927</c:v>
                </c:pt>
                <c:pt idx="2247">
                  <c:v>39930</c:v>
                </c:pt>
                <c:pt idx="2248">
                  <c:v>39931</c:v>
                </c:pt>
                <c:pt idx="2249">
                  <c:v>39932</c:v>
                </c:pt>
                <c:pt idx="2250">
                  <c:v>39933</c:v>
                </c:pt>
                <c:pt idx="2251">
                  <c:v>39937</c:v>
                </c:pt>
                <c:pt idx="2252">
                  <c:v>39938</c:v>
                </c:pt>
                <c:pt idx="2253">
                  <c:v>39939</c:v>
                </c:pt>
                <c:pt idx="2254">
                  <c:v>39940</c:v>
                </c:pt>
                <c:pt idx="2255">
                  <c:v>39941</c:v>
                </c:pt>
                <c:pt idx="2256">
                  <c:v>39944</c:v>
                </c:pt>
                <c:pt idx="2257">
                  <c:v>39945</c:v>
                </c:pt>
                <c:pt idx="2258">
                  <c:v>39946</c:v>
                </c:pt>
                <c:pt idx="2259">
                  <c:v>39947</c:v>
                </c:pt>
                <c:pt idx="2260">
                  <c:v>39948</c:v>
                </c:pt>
                <c:pt idx="2261">
                  <c:v>39951</c:v>
                </c:pt>
                <c:pt idx="2262">
                  <c:v>39952</c:v>
                </c:pt>
                <c:pt idx="2263">
                  <c:v>39953</c:v>
                </c:pt>
                <c:pt idx="2264">
                  <c:v>39954</c:v>
                </c:pt>
                <c:pt idx="2265">
                  <c:v>39955</c:v>
                </c:pt>
                <c:pt idx="2266">
                  <c:v>39958</c:v>
                </c:pt>
                <c:pt idx="2267">
                  <c:v>39959</c:v>
                </c:pt>
                <c:pt idx="2268">
                  <c:v>39960</c:v>
                </c:pt>
                <c:pt idx="2269">
                  <c:v>39961</c:v>
                </c:pt>
                <c:pt idx="2270">
                  <c:v>39962</c:v>
                </c:pt>
                <c:pt idx="2271">
                  <c:v>39965</c:v>
                </c:pt>
                <c:pt idx="2272">
                  <c:v>39966</c:v>
                </c:pt>
                <c:pt idx="2273">
                  <c:v>39967</c:v>
                </c:pt>
                <c:pt idx="2274">
                  <c:v>39968</c:v>
                </c:pt>
                <c:pt idx="2275">
                  <c:v>39969</c:v>
                </c:pt>
                <c:pt idx="2276">
                  <c:v>39972</c:v>
                </c:pt>
                <c:pt idx="2277">
                  <c:v>39973</c:v>
                </c:pt>
                <c:pt idx="2278">
                  <c:v>39974</c:v>
                </c:pt>
                <c:pt idx="2279">
                  <c:v>39976</c:v>
                </c:pt>
                <c:pt idx="2280">
                  <c:v>39979</c:v>
                </c:pt>
                <c:pt idx="2281">
                  <c:v>39980</c:v>
                </c:pt>
                <c:pt idx="2282">
                  <c:v>39981</c:v>
                </c:pt>
                <c:pt idx="2283">
                  <c:v>39982</c:v>
                </c:pt>
                <c:pt idx="2284">
                  <c:v>39983</c:v>
                </c:pt>
                <c:pt idx="2285">
                  <c:v>39986</c:v>
                </c:pt>
                <c:pt idx="2286">
                  <c:v>39987</c:v>
                </c:pt>
                <c:pt idx="2287">
                  <c:v>39988</c:v>
                </c:pt>
                <c:pt idx="2288">
                  <c:v>39989</c:v>
                </c:pt>
                <c:pt idx="2289">
                  <c:v>39990</c:v>
                </c:pt>
                <c:pt idx="2290">
                  <c:v>39993</c:v>
                </c:pt>
                <c:pt idx="2291">
                  <c:v>39994</c:v>
                </c:pt>
                <c:pt idx="2292">
                  <c:v>39995</c:v>
                </c:pt>
                <c:pt idx="2293">
                  <c:v>39996</c:v>
                </c:pt>
                <c:pt idx="2294">
                  <c:v>39997</c:v>
                </c:pt>
                <c:pt idx="2295">
                  <c:v>40000</c:v>
                </c:pt>
                <c:pt idx="2296">
                  <c:v>40001</c:v>
                </c:pt>
                <c:pt idx="2297">
                  <c:v>40002</c:v>
                </c:pt>
                <c:pt idx="2298">
                  <c:v>40003</c:v>
                </c:pt>
                <c:pt idx="2299">
                  <c:v>40004</c:v>
                </c:pt>
                <c:pt idx="2300">
                  <c:v>40007</c:v>
                </c:pt>
                <c:pt idx="2301">
                  <c:v>40008</c:v>
                </c:pt>
                <c:pt idx="2302">
                  <c:v>40009</c:v>
                </c:pt>
                <c:pt idx="2303">
                  <c:v>40010</c:v>
                </c:pt>
                <c:pt idx="2304">
                  <c:v>40011</c:v>
                </c:pt>
                <c:pt idx="2305">
                  <c:v>40014</c:v>
                </c:pt>
                <c:pt idx="2306">
                  <c:v>40015</c:v>
                </c:pt>
                <c:pt idx="2307">
                  <c:v>40016</c:v>
                </c:pt>
                <c:pt idx="2308">
                  <c:v>40017</c:v>
                </c:pt>
                <c:pt idx="2309">
                  <c:v>40018</c:v>
                </c:pt>
                <c:pt idx="2310">
                  <c:v>40021</c:v>
                </c:pt>
                <c:pt idx="2311">
                  <c:v>40022</c:v>
                </c:pt>
                <c:pt idx="2312">
                  <c:v>40023</c:v>
                </c:pt>
                <c:pt idx="2313">
                  <c:v>40024</c:v>
                </c:pt>
                <c:pt idx="2314">
                  <c:v>40025</c:v>
                </c:pt>
                <c:pt idx="2315">
                  <c:v>40028</c:v>
                </c:pt>
                <c:pt idx="2316">
                  <c:v>40029</c:v>
                </c:pt>
                <c:pt idx="2317">
                  <c:v>40030</c:v>
                </c:pt>
                <c:pt idx="2318">
                  <c:v>40031</c:v>
                </c:pt>
                <c:pt idx="2319">
                  <c:v>40032</c:v>
                </c:pt>
                <c:pt idx="2320">
                  <c:v>40035</c:v>
                </c:pt>
                <c:pt idx="2321">
                  <c:v>40036</c:v>
                </c:pt>
                <c:pt idx="2322">
                  <c:v>40037</c:v>
                </c:pt>
                <c:pt idx="2323">
                  <c:v>40038</c:v>
                </c:pt>
                <c:pt idx="2324">
                  <c:v>40039</c:v>
                </c:pt>
                <c:pt idx="2325">
                  <c:v>40042</c:v>
                </c:pt>
                <c:pt idx="2326">
                  <c:v>40043</c:v>
                </c:pt>
                <c:pt idx="2327">
                  <c:v>40044</c:v>
                </c:pt>
                <c:pt idx="2328">
                  <c:v>40045</c:v>
                </c:pt>
                <c:pt idx="2329">
                  <c:v>40046</c:v>
                </c:pt>
                <c:pt idx="2330">
                  <c:v>40049</c:v>
                </c:pt>
                <c:pt idx="2331">
                  <c:v>40050</c:v>
                </c:pt>
                <c:pt idx="2332">
                  <c:v>40051</c:v>
                </c:pt>
                <c:pt idx="2333">
                  <c:v>40052</c:v>
                </c:pt>
                <c:pt idx="2334">
                  <c:v>40053</c:v>
                </c:pt>
                <c:pt idx="2335">
                  <c:v>40056</c:v>
                </c:pt>
                <c:pt idx="2336">
                  <c:v>40057</c:v>
                </c:pt>
                <c:pt idx="2337">
                  <c:v>40058</c:v>
                </c:pt>
                <c:pt idx="2338">
                  <c:v>40059</c:v>
                </c:pt>
                <c:pt idx="2339">
                  <c:v>40060</c:v>
                </c:pt>
                <c:pt idx="2340">
                  <c:v>40064</c:v>
                </c:pt>
                <c:pt idx="2341">
                  <c:v>40065</c:v>
                </c:pt>
                <c:pt idx="2342">
                  <c:v>40066</c:v>
                </c:pt>
                <c:pt idx="2343">
                  <c:v>40067</c:v>
                </c:pt>
                <c:pt idx="2344">
                  <c:v>40070</c:v>
                </c:pt>
                <c:pt idx="2345">
                  <c:v>40071</c:v>
                </c:pt>
                <c:pt idx="2346">
                  <c:v>40072</c:v>
                </c:pt>
                <c:pt idx="2347">
                  <c:v>40073</c:v>
                </c:pt>
                <c:pt idx="2348">
                  <c:v>40074</c:v>
                </c:pt>
                <c:pt idx="2349">
                  <c:v>40077</c:v>
                </c:pt>
                <c:pt idx="2350">
                  <c:v>40078</c:v>
                </c:pt>
                <c:pt idx="2351">
                  <c:v>40079</c:v>
                </c:pt>
                <c:pt idx="2352">
                  <c:v>40080</c:v>
                </c:pt>
                <c:pt idx="2353">
                  <c:v>40081</c:v>
                </c:pt>
                <c:pt idx="2354">
                  <c:v>40084</c:v>
                </c:pt>
                <c:pt idx="2355">
                  <c:v>40085</c:v>
                </c:pt>
                <c:pt idx="2356">
                  <c:v>40086</c:v>
                </c:pt>
                <c:pt idx="2357">
                  <c:v>40087</c:v>
                </c:pt>
                <c:pt idx="2358">
                  <c:v>40088</c:v>
                </c:pt>
                <c:pt idx="2359">
                  <c:v>40091</c:v>
                </c:pt>
                <c:pt idx="2360">
                  <c:v>40092</c:v>
                </c:pt>
                <c:pt idx="2361">
                  <c:v>40093</c:v>
                </c:pt>
                <c:pt idx="2362">
                  <c:v>40094</c:v>
                </c:pt>
                <c:pt idx="2363">
                  <c:v>40095</c:v>
                </c:pt>
                <c:pt idx="2364">
                  <c:v>40099</c:v>
                </c:pt>
                <c:pt idx="2365">
                  <c:v>40100</c:v>
                </c:pt>
                <c:pt idx="2366">
                  <c:v>40101</c:v>
                </c:pt>
                <c:pt idx="2367">
                  <c:v>40102</c:v>
                </c:pt>
                <c:pt idx="2368">
                  <c:v>40105</c:v>
                </c:pt>
                <c:pt idx="2369">
                  <c:v>40106</c:v>
                </c:pt>
                <c:pt idx="2370">
                  <c:v>40107</c:v>
                </c:pt>
                <c:pt idx="2371">
                  <c:v>40108</c:v>
                </c:pt>
                <c:pt idx="2372">
                  <c:v>40109</c:v>
                </c:pt>
                <c:pt idx="2373">
                  <c:v>40112</c:v>
                </c:pt>
                <c:pt idx="2374">
                  <c:v>40113</c:v>
                </c:pt>
                <c:pt idx="2375">
                  <c:v>40114</c:v>
                </c:pt>
                <c:pt idx="2376">
                  <c:v>40115</c:v>
                </c:pt>
                <c:pt idx="2377">
                  <c:v>40116</c:v>
                </c:pt>
                <c:pt idx="2378">
                  <c:v>40120</c:v>
                </c:pt>
                <c:pt idx="2379">
                  <c:v>40121</c:v>
                </c:pt>
                <c:pt idx="2380">
                  <c:v>40122</c:v>
                </c:pt>
                <c:pt idx="2381">
                  <c:v>40123</c:v>
                </c:pt>
                <c:pt idx="2382">
                  <c:v>40126</c:v>
                </c:pt>
                <c:pt idx="2383">
                  <c:v>40127</c:v>
                </c:pt>
                <c:pt idx="2384">
                  <c:v>40128</c:v>
                </c:pt>
                <c:pt idx="2385">
                  <c:v>40129</c:v>
                </c:pt>
                <c:pt idx="2386">
                  <c:v>40130</c:v>
                </c:pt>
                <c:pt idx="2387">
                  <c:v>40133</c:v>
                </c:pt>
                <c:pt idx="2388">
                  <c:v>40134</c:v>
                </c:pt>
                <c:pt idx="2389">
                  <c:v>40135</c:v>
                </c:pt>
                <c:pt idx="2390">
                  <c:v>40136</c:v>
                </c:pt>
                <c:pt idx="2391">
                  <c:v>40137</c:v>
                </c:pt>
                <c:pt idx="2392">
                  <c:v>40140</c:v>
                </c:pt>
                <c:pt idx="2393">
                  <c:v>40141</c:v>
                </c:pt>
                <c:pt idx="2394">
                  <c:v>40142</c:v>
                </c:pt>
                <c:pt idx="2395">
                  <c:v>40143</c:v>
                </c:pt>
                <c:pt idx="2396">
                  <c:v>40144</c:v>
                </c:pt>
                <c:pt idx="2397">
                  <c:v>40147</c:v>
                </c:pt>
                <c:pt idx="2398">
                  <c:v>40148</c:v>
                </c:pt>
                <c:pt idx="2399">
                  <c:v>40149</c:v>
                </c:pt>
                <c:pt idx="2400">
                  <c:v>40150</c:v>
                </c:pt>
                <c:pt idx="2401">
                  <c:v>40151</c:v>
                </c:pt>
                <c:pt idx="2402">
                  <c:v>40154</c:v>
                </c:pt>
                <c:pt idx="2403">
                  <c:v>40155</c:v>
                </c:pt>
                <c:pt idx="2404">
                  <c:v>40156</c:v>
                </c:pt>
                <c:pt idx="2405">
                  <c:v>40157</c:v>
                </c:pt>
                <c:pt idx="2406">
                  <c:v>40158</c:v>
                </c:pt>
                <c:pt idx="2407">
                  <c:v>40161</c:v>
                </c:pt>
                <c:pt idx="2408">
                  <c:v>40162</c:v>
                </c:pt>
                <c:pt idx="2409">
                  <c:v>40163</c:v>
                </c:pt>
                <c:pt idx="2410">
                  <c:v>40164</c:v>
                </c:pt>
                <c:pt idx="2411">
                  <c:v>40165</c:v>
                </c:pt>
                <c:pt idx="2412">
                  <c:v>40168</c:v>
                </c:pt>
                <c:pt idx="2413">
                  <c:v>40169</c:v>
                </c:pt>
                <c:pt idx="2414">
                  <c:v>40170</c:v>
                </c:pt>
                <c:pt idx="2415">
                  <c:v>40171</c:v>
                </c:pt>
                <c:pt idx="2416">
                  <c:v>40175</c:v>
                </c:pt>
                <c:pt idx="2417">
                  <c:v>40176</c:v>
                </c:pt>
                <c:pt idx="2418">
                  <c:v>40177</c:v>
                </c:pt>
                <c:pt idx="2419">
                  <c:v>40178</c:v>
                </c:pt>
                <c:pt idx="2420">
                  <c:v>40182</c:v>
                </c:pt>
                <c:pt idx="2421">
                  <c:v>40183</c:v>
                </c:pt>
                <c:pt idx="2422">
                  <c:v>40184</c:v>
                </c:pt>
                <c:pt idx="2423">
                  <c:v>40185</c:v>
                </c:pt>
                <c:pt idx="2424">
                  <c:v>40186</c:v>
                </c:pt>
                <c:pt idx="2425">
                  <c:v>40189</c:v>
                </c:pt>
                <c:pt idx="2426">
                  <c:v>40190</c:v>
                </c:pt>
                <c:pt idx="2427">
                  <c:v>40191</c:v>
                </c:pt>
                <c:pt idx="2428">
                  <c:v>40192</c:v>
                </c:pt>
                <c:pt idx="2429">
                  <c:v>40193</c:v>
                </c:pt>
                <c:pt idx="2430">
                  <c:v>40196</c:v>
                </c:pt>
                <c:pt idx="2431">
                  <c:v>40197</c:v>
                </c:pt>
                <c:pt idx="2432">
                  <c:v>40198</c:v>
                </c:pt>
                <c:pt idx="2433">
                  <c:v>40199</c:v>
                </c:pt>
                <c:pt idx="2434">
                  <c:v>40200</c:v>
                </c:pt>
                <c:pt idx="2435">
                  <c:v>40203</c:v>
                </c:pt>
                <c:pt idx="2436">
                  <c:v>40204</c:v>
                </c:pt>
                <c:pt idx="2437">
                  <c:v>40205</c:v>
                </c:pt>
                <c:pt idx="2438">
                  <c:v>40206</c:v>
                </c:pt>
                <c:pt idx="2439">
                  <c:v>40207</c:v>
                </c:pt>
                <c:pt idx="2440">
                  <c:v>40210</c:v>
                </c:pt>
                <c:pt idx="2441">
                  <c:v>40211</c:v>
                </c:pt>
                <c:pt idx="2442">
                  <c:v>40212</c:v>
                </c:pt>
                <c:pt idx="2443">
                  <c:v>40213</c:v>
                </c:pt>
                <c:pt idx="2444">
                  <c:v>40214</c:v>
                </c:pt>
                <c:pt idx="2445">
                  <c:v>40217</c:v>
                </c:pt>
                <c:pt idx="2446">
                  <c:v>40218</c:v>
                </c:pt>
                <c:pt idx="2447">
                  <c:v>40219</c:v>
                </c:pt>
                <c:pt idx="2448">
                  <c:v>40220</c:v>
                </c:pt>
                <c:pt idx="2449">
                  <c:v>40221</c:v>
                </c:pt>
                <c:pt idx="2450">
                  <c:v>40226</c:v>
                </c:pt>
                <c:pt idx="2451">
                  <c:v>40227</c:v>
                </c:pt>
                <c:pt idx="2452">
                  <c:v>40228</c:v>
                </c:pt>
                <c:pt idx="2453">
                  <c:v>40231</c:v>
                </c:pt>
                <c:pt idx="2454">
                  <c:v>40232</c:v>
                </c:pt>
                <c:pt idx="2455">
                  <c:v>40233</c:v>
                </c:pt>
                <c:pt idx="2456">
                  <c:v>40234</c:v>
                </c:pt>
                <c:pt idx="2457">
                  <c:v>40235</c:v>
                </c:pt>
                <c:pt idx="2458">
                  <c:v>40238</c:v>
                </c:pt>
                <c:pt idx="2459">
                  <c:v>40239</c:v>
                </c:pt>
                <c:pt idx="2460">
                  <c:v>40240</c:v>
                </c:pt>
                <c:pt idx="2461">
                  <c:v>40241</c:v>
                </c:pt>
                <c:pt idx="2462">
                  <c:v>40242</c:v>
                </c:pt>
                <c:pt idx="2463">
                  <c:v>40245</c:v>
                </c:pt>
                <c:pt idx="2464">
                  <c:v>40246</c:v>
                </c:pt>
                <c:pt idx="2465">
                  <c:v>40247</c:v>
                </c:pt>
                <c:pt idx="2466">
                  <c:v>40248</c:v>
                </c:pt>
                <c:pt idx="2467">
                  <c:v>40249</c:v>
                </c:pt>
                <c:pt idx="2468">
                  <c:v>40252</c:v>
                </c:pt>
                <c:pt idx="2469">
                  <c:v>40253</c:v>
                </c:pt>
                <c:pt idx="2470">
                  <c:v>40254</c:v>
                </c:pt>
                <c:pt idx="2471">
                  <c:v>40255</c:v>
                </c:pt>
                <c:pt idx="2472">
                  <c:v>40256</c:v>
                </c:pt>
                <c:pt idx="2473">
                  <c:v>40259</c:v>
                </c:pt>
                <c:pt idx="2474">
                  <c:v>40260</c:v>
                </c:pt>
                <c:pt idx="2475">
                  <c:v>40261</c:v>
                </c:pt>
                <c:pt idx="2476">
                  <c:v>40262</c:v>
                </c:pt>
                <c:pt idx="2477">
                  <c:v>40263</c:v>
                </c:pt>
                <c:pt idx="2478">
                  <c:v>40266</c:v>
                </c:pt>
                <c:pt idx="2479">
                  <c:v>40267</c:v>
                </c:pt>
                <c:pt idx="2480">
                  <c:v>40268</c:v>
                </c:pt>
                <c:pt idx="2481">
                  <c:v>40269</c:v>
                </c:pt>
                <c:pt idx="2482">
                  <c:v>40273</c:v>
                </c:pt>
                <c:pt idx="2483">
                  <c:v>40274</c:v>
                </c:pt>
                <c:pt idx="2484">
                  <c:v>40275</c:v>
                </c:pt>
                <c:pt idx="2485">
                  <c:v>40276</c:v>
                </c:pt>
                <c:pt idx="2486">
                  <c:v>40277</c:v>
                </c:pt>
                <c:pt idx="2487">
                  <c:v>40280</c:v>
                </c:pt>
                <c:pt idx="2488">
                  <c:v>40281</c:v>
                </c:pt>
                <c:pt idx="2489">
                  <c:v>40282</c:v>
                </c:pt>
                <c:pt idx="2490">
                  <c:v>40283</c:v>
                </c:pt>
                <c:pt idx="2491">
                  <c:v>40284</c:v>
                </c:pt>
                <c:pt idx="2492">
                  <c:v>40287</c:v>
                </c:pt>
                <c:pt idx="2493">
                  <c:v>40288</c:v>
                </c:pt>
                <c:pt idx="2494">
                  <c:v>40290</c:v>
                </c:pt>
                <c:pt idx="2495">
                  <c:v>40291</c:v>
                </c:pt>
                <c:pt idx="2496">
                  <c:v>40294</c:v>
                </c:pt>
                <c:pt idx="2497">
                  <c:v>40295</c:v>
                </c:pt>
                <c:pt idx="2498">
                  <c:v>40296</c:v>
                </c:pt>
                <c:pt idx="2499">
                  <c:v>40297</c:v>
                </c:pt>
                <c:pt idx="2500">
                  <c:v>40298</c:v>
                </c:pt>
                <c:pt idx="2501">
                  <c:v>40301</c:v>
                </c:pt>
                <c:pt idx="2502">
                  <c:v>40302</c:v>
                </c:pt>
                <c:pt idx="2503">
                  <c:v>40303</c:v>
                </c:pt>
                <c:pt idx="2504">
                  <c:v>40304</c:v>
                </c:pt>
                <c:pt idx="2505">
                  <c:v>40305</c:v>
                </c:pt>
                <c:pt idx="2506">
                  <c:v>40308</c:v>
                </c:pt>
                <c:pt idx="2507">
                  <c:v>40309</c:v>
                </c:pt>
                <c:pt idx="2508">
                  <c:v>40310</c:v>
                </c:pt>
                <c:pt idx="2509">
                  <c:v>40311</c:v>
                </c:pt>
                <c:pt idx="2510">
                  <c:v>40312</c:v>
                </c:pt>
                <c:pt idx="2511">
                  <c:v>40315</c:v>
                </c:pt>
                <c:pt idx="2512">
                  <c:v>40316</c:v>
                </c:pt>
                <c:pt idx="2513">
                  <c:v>40317</c:v>
                </c:pt>
                <c:pt idx="2514">
                  <c:v>40318</c:v>
                </c:pt>
                <c:pt idx="2515">
                  <c:v>40319</c:v>
                </c:pt>
                <c:pt idx="2516">
                  <c:v>40322</c:v>
                </c:pt>
                <c:pt idx="2517">
                  <c:v>40323</c:v>
                </c:pt>
                <c:pt idx="2518">
                  <c:v>40324</c:v>
                </c:pt>
                <c:pt idx="2519">
                  <c:v>40325</c:v>
                </c:pt>
                <c:pt idx="2520">
                  <c:v>40326</c:v>
                </c:pt>
                <c:pt idx="2521">
                  <c:v>40329</c:v>
                </c:pt>
                <c:pt idx="2522">
                  <c:v>40330</c:v>
                </c:pt>
                <c:pt idx="2523">
                  <c:v>40331</c:v>
                </c:pt>
                <c:pt idx="2524">
                  <c:v>40333</c:v>
                </c:pt>
                <c:pt idx="2525">
                  <c:v>40336</c:v>
                </c:pt>
                <c:pt idx="2526">
                  <c:v>40337</c:v>
                </c:pt>
                <c:pt idx="2527">
                  <c:v>40338</c:v>
                </c:pt>
                <c:pt idx="2528">
                  <c:v>40339</c:v>
                </c:pt>
                <c:pt idx="2529">
                  <c:v>40340</c:v>
                </c:pt>
                <c:pt idx="2530">
                  <c:v>40343</c:v>
                </c:pt>
                <c:pt idx="2531">
                  <c:v>40344</c:v>
                </c:pt>
                <c:pt idx="2532">
                  <c:v>40345</c:v>
                </c:pt>
                <c:pt idx="2533">
                  <c:v>40346</c:v>
                </c:pt>
                <c:pt idx="2534">
                  <c:v>40347</c:v>
                </c:pt>
                <c:pt idx="2535">
                  <c:v>40350</c:v>
                </c:pt>
                <c:pt idx="2536">
                  <c:v>40351</c:v>
                </c:pt>
                <c:pt idx="2537">
                  <c:v>40352</c:v>
                </c:pt>
                <c:pt idx="2538">
                  <c:v>40353</c:v>
                </c:pt>
                <c:pt idx="2539">
                  <c:v>40354</c:v>
                </c:pt>
                <c:pt idx="2540">
                  <c:v>40357</c:v>
                </c:pt>
                <c:pt idx="2541">
                  <c:v>40358</c:v>
                </c:pt>
                <c:pt idx="2542">
                  <c:v>40359</c:v>
                </c:pt>
                <c:pt idx="2543">
                  <c:v>40360</c:v>
                </c:pt>
                <c:pt idx="2544">
                  <c:v>40361</c:v>
                </c:pt>
                <c:pt idx="2545">
                  <c:v>40364</c:v>
                </c:pt>
                <c:pt idx="2546">
                  <c:v>40365</c:v>
                </c:pt>
                <c:pt idx="2547">
                  <c:v>40366</c:v>
                </c:pt>
                <c:pt idx="2548">
                  <c:v>40367</c:v>
                </c:pt>
                <c:pt idx="2549">
                  <c:v>40368</c:v>
                </c:pt>
                <c:pt idx="2550">
                  <c:v>40371</c:v>
                </c:pt>
                <c:pt idx="2551">
                  <c:v>40372</c:v>
                </c:pt>
                <c:pt idx="2552">
                  <c:v>40373</c:v>
                </c:pt>
                <c:pt idx="2553">
                  <c:v>40374</c:v>
                </c:pt>
                <c:pt idx="2554">
                  <c:v>40375</c:v>
                </c:pt>
                <c:pt idx="2555">
                  <c:v>40378</c:v>
                </c:pt>
                <c:pt idx="2556">
                  <c:v>40379</c:v>
                </c:pt>
                <c:pt idx="2557">
                  <c:v>40380</c:v>
                </c:pt>
                <c:pt idx="2558">
                  <c:v>40381</c:v>
                </c:pt>
                <c:pt idx="2559">
                  <c:v>40382</c:v>
                </c:pt>
                <c:pt idx="2560">
                  <c:v>40385</c:v>
                </c:pt>
                <c:pt idx="2561">
                  <c:v>40386</c:v>
                </c:pt>
                <c:pt idx="2562">
                  <c:v>40387</c:v>
                </c:pt>
                <c:pt idx="2563">
                  <c:v>40388</c:v>
                </c:pt>
                <c:pt idx="2564">
                  <c:v>40389</c:v>
                </c:pt>
                <c:pt idx="2565">
                  <c:v>40392</c:v>
                </c:pt>
                <c:pt idx="2566">
                  <c:v>40393</c:v>
                </c:pt>
                <c:pt idx="2567">
                  <c:v>40394</c:v>
                </c:pt>
                <c:pt idx="2568">
                  <c:v>40395</c:v>
                </c:pt>
                <c:pt idx="2569">
                  <c:v>40396</c:v>
                </c:pt>
                <c:pt idx="2570">
                  <c:v>40399</c:v>
                </c:pt>
                <c:pt idx="2571">
                  <c:v>40400</c:v>
                </c:pt>
                <c:pt idx="2572">
                  <c:v>40401</c:v>
                </c:pt>
                <c:pt idx="2573">
                  <c:v>40402</c:v>
                </c:pt>
                <c:pt idx="2574">
                  <c:v>40403</c:v>
                </c:pt>
                <c:pt idx="2575">
                  <c:v>40406</c:v>
                </c:pt>
                <c:pt idx="2576">
                  <c:v>40407</c:v>
                </c:pt>
                <c:pt idx="2577">
                  <c:v>40408</c:v>
                </c:pt>
                <c:pt idx="2578">
                  <c:v>40409</c:v>
                </c:pt>
                <c:pt idx="2579">
                  <c:v>40410</c:v>
                </c:pt>
                <c:pt idx="2580">
                  <c:v>40413</c:v>
                </c:pt>
                <c:pt idx="2581">
                  <c:v>40414</c:v>
                </c:pt>
                <c:pt idx="2582">
                  <c:v>40415</c:v>
                </c:pt>
                <c:pt idx="2583">
                  <c:v>40416</c:v>
                </c:pt>
                <c:pt idx="2584">
                  <c:v>40417</c:v>
                </c:pt>
                <c:pt idx="2585">
                  <c:v>40420</c:v>
                </c:pt>
                <c:pt idx="2586">
                  <c:v>40421</c:v>
                </c:pt>
                <c:pt idx="2587">
                  <c:v>40422</c:v>
                </c:pt>
                <c:pt idx="2588">
                  <c:v>40423</c:v>
                </c:pt>
                <c:pt idx="2589">
                  <c:v>40424</c:v>
                </c:pt>
                <c:pt idx="2590">
                  <c:v>40427</c:v>
                </c:pt>
                <c:pt idx="2591">
                  <c:v>40429</c:v>
                </c:pt>
                <c:pt idx="2592">
                  <c:v>40430</c:v>
                </c:pt>
                <c:pt idx="2593">
                  <c:v>40431</c:v>
                </c:pt>
                <c:pt idx="2594">
                  <c:v>40434</c:v>
                </c:pt>
                <c:pt idx="2595">
                  <c:v>40435</c:v>
                </c:pt>
                <c:pt idx="2596">
                  <c:v>40436</c:v>
                </c:pt>
                <c:pt idx="2597">
                  <c:v>40437</c:v>
                </c:pt>
                <c:pt idx="2598">
                  <c:v>40438</c:v>
                </c:pt>
                <c:pt idx="2599">
                  <c:v>40441</c:v>
                </c:pt>
                <c:pt idx="2600">
                  <c:v>40442</c:v>
                </c:pt>
                <c:pt idx="2601">
                  <c:v>40443</c:v>
                </c:pt>
                <c:pt idx="2602">
                  <c:v>40444</c:v>
                </c:pt>
                <c:pt idx="2603">
                  <c:v>40445</c:v>
                </c:pt>
                <c:pt idx="2604">
                  <c:v>40448</c:v>
                </c:pt>
                <c:pt idx="2605">
                  <c:v>40449</c:v>
                </c:pt>
                <c:pt idx="2606">
                  <c:v>40450</c:v>
                </c:pt>
                <c:pt idx="2607">
                  <c:v>40451</c:v>
                </c:pt>
                <c:pt idx="2608">
                  <c:v>40452</c:v>
                </c:pt>
                <c:pt idx="2609">
                  <c:v>40455</c:v>
                </c:pt>
                <c:pt idx="2610">
                  <c:v>40456</c:v>
                </c:pt>
                <c:pt idx="2611">
                  <c:v>40457</c:v>
                </c:pt>
                <c:pt idx="2612">
                  <c:v>40458</c:v>
                </c:pt>
                <c:pt idx="2613">
                  <c:v>40459</c:v>
                </c:pt>
                <c:pt idx="2614">
                  <c:v>40462</c:v>
                </c:pt>
                <c:pt idx="2615">
                  <c:v>40464</c:v>
                </c:pt>
                <c:pt idx="2616">
                  <c:v>40465</c:v>
                </c:pt>
                <c:pt idx="2617">
                  <c:v>40466</c:v>
                </c:pt>
                <c:pt idx="2618">
                  <c:v>40469</c:v>
                </c:pt>
                <c:pt idx="2619">
                  <c:v>40470</c:v>
                </c:pt>
                <c:pt idx="2620">
                  <c:v>40471</c:v>
                </c:pt>
                <c:pt idx="2621">
                  <c:v>40472</c:v>
                </c:pt>
                <c:pt idx="2622">
                  <c:v>40473</c:v>
                </c:pt>
                <c:pt idx="2623">
                  <c:v>40476</c:v>
                </c:pt>
                <c:pt idx="2624">
                  <c:v>40477</c:v>
                </c:pt>
                <c:pt idx="2625">
                  <c:v>40478</c:v>
                </c:pt>
                <c:pt idx="2626">
                  <c:v>40479</c:v>
                </c:pt>
                <c:pt idx="2627">
                  <c:v>40480</c:v>
                </c:pt>
                <c:pt idx="2628">
                  <c:v>40483</c:v>
                </c:pt>
                <c:pt idx="2629">
                  <c:v>40485</c:v>
                </c:pt>
                <c:pt idx="2630">
                  <c:v>40486</c:v>
                </c:pt>
                <c:pt idx="2631">
                  <c:v>40487</c:v>
                </c:pt>
                <c:pt idx="2632">
                  <c:v>40490</c:v>
                </c:pt>
                <c:pt idx="2633">
                  <c:v>40491</c:v>
                </c:pt>
                <c:pt idx="2634">
                  <c:v>40492</c:v>
                </c:pt>
                <c:pt idx="2635">
                  <c:v>40493</c:v>
                </c:pt>
                <c:pt idx="2636">
                  <c:v>40494</c:v>
                </c:pt>
                <c:pt idx="2637">
                  <c:v>40498</c:v>
                </c:pt>
                <c:pt idx="2638">
                  <c:v>40499</c:v>
                </c:pt>
                <c:pt idx="2639">
                  <c:v>40500</c:v>
                </c:pt>
                <c:pt idx="2640">
                  <c:v>40501</c:v>
                </c:pt>
                <c:pt idx="2641">
                  <c:v>40504</c:v>
                </c:pt>
                <c:pt idx="2642">
                  <c:v>40505</c:v>
                </c:pt>
                <c:pt idx="2643">
                  <c:v>40506</c:v>
                </c:pt>
                <c:pt idx="2644">
                  <c:v>40507</c:v>
                </c:pt>
                <c:pt idx="2645">
                  <c:v>40508</c:v>
                </c:pt>
                <c:pt idx="2646">
                  <c:v>40511</c:v>
                </c:pt>
                <c:pt idx="2647">
                  <c:v>40512</c:v>
                </c:pt>
                <c:pt idx="2648">
                  <c:v>40513</c:v>
                </c:pt>
                <c:pt idx="2649">
                  <c:v>40514</c:v>
                </c:pt>
                <c:pt idx="2650">
                  <c:v>40515</c:v>
                </c:pt>
                <c:pt idx="2651">
                  <c:v>40518</c:v>
                </c:pt>
                <c:pt idx="2652">
                  <c:v>40519</c:v>
                </c:pt>
                <c:pt idx="2653">
                  <c:v>40520</c:v>
                </c:pt>
                <c:pt idx="2654">
                  <c:v>40521</c:v>
                </c:pt>
                <c:pt idx="2655">
                  <c:v>40522</c:v>
                </c:pt>
                <c:pt idx="2656">
                  <c:v>40525</c:v>
                </c:pt>
                <c:pt idx="2657">
                  <c:v>40526</c:v>
                </c:pt>
                <c:pt idx="2658">
                  <c:v>40527</c:v>
                </c:pt>
                <c:pt idx="2659">
                  <c:v>40528</c:v>
                </c:pt>
                <c:pt idx="2660">
                  <c:v>40529</c:v>
                </c:pt>
                <c:pt idx="2661">
                  <c:v>40532</c:v>
                </c:pt>
                <c:pt idx="2662">
                  <c:v>40533</c:v>
                </c:pt>
                <c:pt idx="2663">
                  <c:v>40534</c:v>
                </c:pt>
                <c:pt idx="2664">
                  <c:v>40535</c:v>
                </c:pt>
                <c:pt idx="2665">
                  <c:v>40536</c:v>
                </c:pt>
                <c:pt idx="2666">
                  <c:v>40539</c:v>
                </c:pt>
                <c:pt idx="2667">
                  <c:v>40540</c:v>
                </c:pt>
                <c:pt idx="2668">
                  <c:v>40541</c:v>
                </c:pt>
                <c:pt idx="2669">
                  <c:v>40542</c:v>
                </c:pt>
                <c:pt idx="2670">
                  <c:v>40543</c:v>
                </c:pt>
                <c:pt idx="2671">
                  <c:v>40546</c:v>
                </c:pt>
                <c:pt idx="2672">
                  <c:v>40547</c:v>
                </c:pt>
                <c:pt idx="2673">
                  <c:v>40548</c:v>
                </c:pt>
                <c:pt idx="2674">
                  <c:v>40549</c:v>
                </c:pt>
                <c:pt idx="2675">
                  <c:v>40550</c:v>
                </c:pt>
                <c:pt idx="2676">
                  <c:v>40553</c:v>
                </c:pt>
                <c:pt idx="2677">
                  <c:v>40554</c:v>
                </c:pt>
                <c:pt idx="2678">
                  <c:v>40555</c:v>
                </c:pt>
                <c:pt idx="2679">
                  <c:v>40556</c:v>
                </c:pt>
                <c:pt idx="2680">
                  <c:v>40557</c:v>
                </c:pt>
                <c:pt idx="2681">
                  <c:v>40560</c:v>
                </c:pt>
                <c:pt idx="2682">
                  <c:v>40561</c:v>
                </c:pt>
                <c:pt idx="2683">
                  <c:v>40562</c:v>
                </c:pt>
                <c:pt idx="2684">
                  <c:v>40563</c:v>
                </c:pt>
                <c:pt idx="2685">
                  <c:v>40564</c:v>
                </c:pt>
                <c:pt idx="2686">
                  <c:v>40567</c:v>
                </c:pt>
                <c:pt idx="2687">
                  <c:v>40568</c:v>
                </c:pt>
                <c:pt idx="2688">
                  <c:v>40569</c:v>
                </c:pt>
                <c:pt idx="2689">
                  <c:v>40570</c:v>
                </c:pt>
                <c:pt idx="2690">
                  <c:v>40571</c:v>
                </c:pt>
                <c:pt idx="2691">
                  <c:v>40574</c:v>
                </c:pt>
                <c:pt idx="2692">
                  <c:v>40575</c:v>
                </c:pt>
                <c:pt idx="2693">
                  <c:v>40576</c:v>
                </c:pt>
                <c:pt idx="2694">
                  <c:v>40577</c:v>
                </c:pt>
                <c:pt idx="2695">
                  <c:v>40578</c:v>
                </c:pt>
                <c:pt idx="2696">
                  <c:v>40581</c:v>
                </c:pt>
                <c:pt idx="2697">
                  <c:v>40582</c:v>
                </c:pt>
                <c:pt idx="2698">
                  <c:v>40583</c:v>
                </c:pt>
                <c:pt idx="2699">
                  <c:v>40584</c:v>
                </c:pt>
                <c:pt idx="2700">
                  <c:v>40585</c:v>
                </c:pt>
                <c:pt idx="2701">
                  <c:v>40588</c:v>
                </c:pt>
                <c:pt idx="2702">
                  <c:v>40589</c:v>
                </c:pt>
                <c:pt idx="2703">
                  <c:v>40590</c:v>
                </c:pt>
                <c:pt idx="2704">
                  <c:v>40591</c:v>
                </c:pt>
                <c:pt idx="2705">
                  <c:v>40592</c:v>
                </c:pt>
                <c:pt idx="2706">
                  <c:v>40595</c:v>
                </c:pt>
                <c:pt idx="2707">
                  <c:v>40596</c:v>
                </c:pt>
                <c:pt idx="2708">
                  <c:v>40597</c:v>
                </c:pt>
                <c:pt idx="2709">
                  <c:v>40598</c:v>
                </c:pt>
                <c:pt idx="2710">
                  <c:v>40599</c:v>
                </c:pt>
                <c:pt idx="2711">
                  <c:v>40602</c:v>
                </c:pt>
                <c:pt idx="2712">
                  <c:v>40603</c:v>
                </c:pt>
                <c:pt idx="2713">
                  <c:v>40604</c:v>
                </c:pt>
                <c:pt idx="2714">
                  <c:v>40605</c:v>
                </c:pt>
                <c:pt idx="2715">
                  <c:v>40606</c:v>
                </c:pt>
                <c:pt idx="2716">
                  <c:v>40611</c:v>
                </c:pt>
                <c:pt idx="2717">
                  <c:v>40612</c:v>
                </c:pt>
                <c:pt idx="2718">
                  <c:v>40613</c:v>
                </c:pt>
                <c:pt idx="2719">
                  <c:v>40616</c:v>
                </c:pt>
                <c:pt idx="2720">
                  <c:v>40617</c:v>
                </c:pt>
                <c:pt idx="2721">
                  <c:v>40618</c:v>
                </c:pt>
                <c:pt idx="2722">
                  <c:v>40619</c:v>
                </c:pt>
                <c:pt idx="2723">
                  <c:v>40620</c:v>
                </c:pt>
                <c:pt idx="2724">
                  <c:v>40623</c:v>
                </c:pt>
                <c:pt idx="2725">
                  <c:v>40624</c:v>
                </c:pt>
                <c:pt idx="2726">
                  <c:v>40625</c:v>
                </c:pt>
                <c:pt idx="2727">
                  <c:v>40626</c:v>
                </c:pt>
                <c:pt idx="2728">
                  <c:v>40627</c:v>
                </c:pt>
                <c:pt idx="2729">
                  <c:v>40630</c:v>
                </c:pt>
                <c:pt idx="2730">
                  <c:v>40631</c:v>
                </c:pt>
                <c:pt idx="2731">
                  <c:v>40632</c:v>
                </c:pt>
                <c:pt idx="2732">
                  <c:v>40633</c:v>
                </c:pt>
                <c:pt idx="2733">
                  <c:v>40634</c:v>
                </c:pt>
                <c:pt idx="2734">
                  <c:v>40637</c:v>
                </c:pt>
                <c:pt idx="2735">
                  <c:v>40638</c:v>
                </c:pt>
                <c:pt idx="2736">
                  <c:v>40639</c:v>
                </c:pt>
                <c:pt idx="2737">
                  <c:v>40640</c:v>
                </c:pt>
                <c:pt idx="2738">
                  <c:v>40641</c:v>
                </c:pt>
                <c:pt idx="2739">
                  <c:v>40644</c:v>
                </c:pt>
                <c:pt idx="2740">
                  <c:v>40645</c:v>
                </c:pt>
                <c:pt idx="2741">
                  <c:v>40646</c:v>
                </c:pt>
                <c:pt idx="2742">
                  <c:v>40647</c:v>
                </c:pt>
                <c:pt idx="2743">
                  <c:v>40648</c:v>
                </c:pt>
                <c:pt idx="2744">
                  <c:v>40651</c:v>
                </c:pt>
                <c:pt idx="2745">
                  <c:v>40652</c:v>
                </c:pt>
                <c:pt idx="2746">
                  <c:v>40653</c:v>
                </c:pt>
                <c:pt idx="2747">
                  <c:v>40658</c:v>
                </c:pt>
                <c:pt idx="2748">
                  <c:v>40659</c:v>
                </c:pt>
                <c:pt idx="2749">
                  <c:v>40660</c:v>
                </c:pt>
                <c:pt idx="2750">
                  <c:v>40661</c:v>
                </c:pt>
                <c:pt idx="2751">
                  <c:v>40662</c:v>
                </c:pt>
                <c:pt idx="2752">
                  <c:v>40665</c:v>
                </c:pt>
                <c:pt idx="2753">
                  <c:v>40666</c:v>
                </c:pt>
                <c:pt idx="2754">
                  <c:v>40667</c:v>
                </c:pt>
                <c:pt idx="2755">
                  <c:v>40668</c:v>
                </c:pt>
                <c:pt idx="2756">
                  <c:v>40669</c:v>
                </c:pt>
                <c:pt idx="2757">
                  <c:v>40672</c:v>
                </c:pt>
                <c:pt idx="2758">
                  <c:v>40673</c:v>
                </c:pt>
                <c:pt idx="2759">
                  <c:v>40674</c:v>
                </c:pt>
                <c:pt idx="2760">
                  <c:v>40675</c:v>
                </c:pt>
                <c:pt idx="2761">
                  <c:v>40676</c:v>
                </c:pt>
                <c:pt idx="2762">
                  <c:v>40679</c:v>
                </c:pt>
                <c:pt idx="2763">
                  <c:v>40680</c:v>
                </c:pt>
                <c:pt idx="2764">
                  <c:v>40681</c:v>
                </c:pt>
                <c:pt idx="2765">
                  <c:v>40682</c:v>
                </c:pt>
                <c:pt idx="2766">
                  <c:v>40683</c:v>
                </c:pt>
                <c:pt idx="2767">
                  <c:v>40686</c:v>
                </c:pt>
                <c:pt idx="2768">
                  <c:v>40687</c:v>
                </c:pt>
                <c:pt idx="2769">
                  <c:v>40688</c:v>
                </c:pt>
                <c:pt idx="2770">
                  <c:v>40689</c:v>
                </c:pt>
                <c:pt idx="2771">
                  <c:v>40690</c:v>
                </c:pt>
                <c:pt idx="2772">
                  <c:v>40693</c:v>
                </c:pt>
                <c:pt idx="2773">
                  <c:v>40694</c:v>
                </c:pt>
                <c:pt idx="2774">
                  <c:v>40695</c:v>
                </c:pt>
                <c:pt idx="2775">
                  <c:v>40696</c:v>
                </c:pt>
                <c:pt idx="2776">
                  <c:v>40697</c:v>
                </c:pt>
                <c:pt idx="2777">
                  <c:v>40700</c:v>
                </c:pt>
                <c:pt idx="2778">
                  <c:v>40701</c:v>
                </c:pt>
                <c:pt idx="2779">
                  <c:v>40702</c:v>
                </c:pt>
                <c:pt idx="2780">
                  <c:v>40703</c:v>
                </c:pt>
                <c:pt idx="2781">
                  <c:v>40704</c:v>
                </c:pt>
                <c:pt idx="2782">
                  <c:v>40707</c:v>
                </c:pt>
                <c:pt idx="2783">
                  <c:v>40708</c:v>
                </c:pt>
                <c:pt idx="2784">
                  <c:v>40709</c:v>
                </c:pt>
                <c:pt idx="2785">
                  <c:v>40710</c:v>
                </c:pt>
                <c:pt idx="2786">
                  <c:v>40711</c:v>
                </c:pt>
                <c:pt idx="2787">
                  <c:v>40714</c:v>
                </c:pt>
                <c:pt idx="2788">
                  <c:v>40715</c:v>
                </c:pt>
                <c:pt idx="2789">
                  <c:v>40716</c:v>
                </c:pt>
                <c:pt idx="2790">
                  <c:v>40718</c:v>
                </c:pt>
                <c:pt idx="2791">
                  <c:v>40721</c:v>
                </c:pt>
                <c:pt idx="2792">
                  <c:v>40722</c:v>
                </c:pt>
                <c:pt idx="2793">
                  <c:v>40723</c:v>
                </c:pt>
                <c:pt idx="2794">
                  <c:v>40724</c:v>
                </c:pt>
                <c:pt idx="2795">
                  <c:v>40725</c:v>
                </c:pt>
                <c:pt idx="2796">
                  <c:v>40728</c:v>
                </c:pt>
                <c:pt idx="2797">
                  <c:v>40729</c:v>
                </c:pt>
                <c:pt idx="2798">
                  <c:v>40730</c:v>
                </c:pt>
                <c:pt idx="2799">
                  <c:v>40731</c:v>
                </c:pt>
                <c:pt idx="2800">
                  <c:v>40732</c:v>
                </c:pt>
                <c:pt idx="2801">
                  <c:v>40735</c:v>
                </c:pt>
                <c:pt idx="2802">
                  <c:v>40736</c:v>
                </c:pt>
                <c:pt idx="2803">
                  <c:v>40737</c:v>
                </c:pt>
                <c:pt idx="2804">
                  <c:v>40738</c:v>
                </c:pt>
                <c:pt idx="2805">
                  <c:v>40739</c:v>
                </c:pt>
                <c:pt idx="2806">
                  <c:v>40742</c:v>
                </c:pt>
                <c:pt idx="2807">
                  <c:v>40743</c:v>
                </c:pt>
                <c:pt idx="2808">
                  <c:v>40744</c:v>
                </c:pt>
                <c:pt idx="2809">
                  <c:v>40745</c:v>
                </c:pt>
                <c:pt idx="2810">
                  <c:v>40746</c:v>
                </c:pt>
                <c:pt idx="2811">
                  <c:v>40749</c:v>
                </c:pt>
                <c:pt idx="2812">
                  <c:v>40750</c:v>
                </c:pt>
                <c:pt idx="2813">
                  <c:v>40751</c:v>
                </c:pt>
                <c:pt idx="2814">
                  <c:v>40752</c:v>
                </c:pt>
                <c:pt idx="2815">
                  <c:v>40753</c:v>
                </c:pt>
                <c:pt idx="2816">
                  <c:v>40756</c:v>
                </c:pt>
                <c:pt idx="2817">
                  <c:v>40757</c:v>
                </c:pt>
                <c:pt idx="2818">
                  <c:v>40758</c:v>
                </c:pt>
                <c:pt idx="2819">
                  <c:v>40759</c:v>
                </c:pt>
                <c:pt idx="2820">
                  <c:v>40760</c:v>
                </c:pt>
                <c:pt idx="2821">
                  <c:v>40763</c:v>
                </c:pt>
                <c:pt idx="2822">
                  <c:v>40764</c:v>
                </c:pt>
                <c:pt idx="2823">
                  <c:v>40765</c:v>
                </c:pt>
                <c:pt idx="2824">
                  <c:v>40766</c:v>
                </c:pt>
                <c:pt idx="2825">
                  <c:v>40767</c:v>
                </c:pt>
                <c:pt idx="2826">
                  <c:v>40770</c:v>
                </c:pt>
                <c:pt idx="2827">
                  <c:v>40771</c:v>
                </c:pt>
                <c:pt idx="2828">
                  <c:v>40772</c:v>
                </c:pt>
                <c:pt idx="2829">
                  <c:v>40773</c:v>
                </c:pt>
                <c:pt idx="2830">
                  <c:v>40774</c:v>
                </c:pt>
                <c:pt idx="2831">
                  <c:v>40777</c:v>
                </c:pt>
                <c:pt idx="2832">
                  <c:v>40778</c:v>
                </c:pt>
                <c:pt idx="2833">
                  <c:v>40779</c:v>
                </c:pt>
                <c:pt idx="2834">
                  <c:v>40780</c:v>
                </c:pt>
                <c:pt idx="2835">
                  <c:v>40781</c:v>
                </c:pt>
                <c:pt idx="2836">
                  <c:v>40784</c:v>
                </c:pt>
                <c:pt idx="2837">
                  <c:v>40785</c:v>
                </c:pt>
                <c:pt idx="2838">
                  <c:v>40786</c:v>
                </c:pt>
                <c:pt idx="2839">
                  <c:v>40787</c:v>
                </c:pt>
                <c:pt idx="2840">
                  <c:v>40788</c:v>
                </c:pt>
                <c:pt idx="2841">
                  <c:v>40791</c:v>
                </c:pt>
                <c:pt idx="2842">
                  <c:v>40792</c:v>
                </c:pt>
                <c:pt idx="2843">
                  <c:v>40794</c:v>
                </c:pt>
                <c:pt idx="2844">
                  <c:v>40795</c:v>
                </c:pt>
                <c:pt idx="2845">
                  <c:v>40798</c:v>
                </c:pt>
                <c:pt idx="2846">
                  <c:v>40799</c:v>
                </c:pt>
                <c:pt idx="2847">
                  <c:v>40800</c:v>
                </c:pt>
                <c:pt idx="2848">
                  <c:v>40801</c:v>
                </c:pt>
                <c:pt idx="2849">
                  <c:v>40802</c:v>
                </c:pt>
                <c:pt idx="2850">
                  <c:v>40805</c:v>
                </c:pt>
                <c:pt idx="2851">
                  <c:v>40806</c:v>
                </c:pt>
                <c:pt idx="2852">
                  <c:v>40807</c:v>
                </c:pt>
                <c:pt idx="2853">
                  <c:v>40808</c:v>
                </c:pt>
                <c:pt idx="2854">
                  <c:v>40809</c:v>
                </c:pt>
                <c:pt idx="2855">
                  <c:v>40812</c:v>
                </c:pt>
                <c:pt idx="2856">
                  <c:v>40813</c:v>
                </c:pt>
                <c:pt idx="2857">
                  <c:v>40814</c:v>
                </c:pt>
                <c:pt idx="2858">
                  <c:v>40815</c:v>
                </c:pt>
                <c:pt idx="2859">
                  <c:v>40816</c:v>
                </c:pt>
                <c:pt idx="2860">
                  <c:v>40819</c:v>
                </c:pt>
                <c:pt idx="2861">
                  <c:v>40820</c:v>
                </c:pt>
                <c:pt idx="2862">
                  <c:v>40821</c:v>
                </c:pt>
                <c:pt idx="2863">
                  <c:v>40822</c:v>
                </c:pt>
                <c:pt idx="2864">
                  <c:v>40823</c:v>
                </c:pt>
                <c:pt idx="2865">
                  <c:v>40826</c:v>
                </c:pt>
                <c:pt idx="2866">
                  <c:v>40827</c:v>
                </c:pt>
                <c:pt idx="2867">
                  <c:v>40829</c:v>
                </c:pt>
                <c:pt idx="2868">
                  <c:v>40830</c:v>
                </c:pt>
                <c:pt idx="2869">
                  <c:v>40833</c:v>
                </c:pt>
                <c:pt idx="2870">
                  <c:v>40834</c:v>
                </c:pt>
                <c:pt idx="2871">
                  <c:v>40835</c:v>
                </c:pt>
                <c:pt idx="2872">
                  <c:v>40836</c:v>
                </c:pt>
                <c:pt idx="2873">
                  <c:v>40837</c:v>
                </c:pt>
                <c:pt idx="2874">
                  <c:v>40840</c:v>
                </c:pt>
                <c:pt idx="2875">
                  <c:v>40841</c:v>
                </c:pt>
                <c:pt idx="2876">
                  <c:v>40842</c:v>
                </c:pt>
                <c:pt idx="2877">
                  <c:v>40843</c:v>
                </c:pt>
                <c:pt idx="2878">
                  <c:v>40844</c:v>
                </c:pt>
                <c:pt idx="2879">
                  <c:v>40847</c:v>
                </c:pt>
                <c:pt idx="2880">
                  <c:v>40848</c:v>
                </c:pt>
                <c:pt idx="2881">
                  <c:v>40850</c:v>
                </c:pt>
                <c:pt idx="2882">
                  <c:v>40851</c:v>
                </c:pt>
                <c:pt idx="2883">
                  <c:v>40854</c:v>
                </c:pt>
                <c:pt idx="2884">
                  <c:v>40855</c:v>
                </c:pt>
                <c:pt idx="2885">
                  <c:v>40856</c:v>
                </c:pt>
                <c:pt idx="2886">
                  <c:v>40857</c:v>
                </c:pt>
                <c:pt idx="2887">
                  <c:v>40858</c:v>
                </c:pt>
                <c:pt idx="2888">
                  <c:v>40861</c:v>
                </c:pt>
                <c:pt idx="2889">
                  <c:v>40863</c:v>
                </c:pt>
                <c:pt idx="2890">
                  <c:v>40864</c:v>
                </c:pt>
                <c:pt idx="2891">
                  <c:v>40865</c:v>
                </c:pt>
                <c:pt idx="2892">
                  <c:v>40868</c:v>
                </c:pt>
                <c:pt idx="2893">
                  <c:v>40869</c:v>
                </c:pt>
                <c:pt idx="2894">
                  <c:v>40870</c:v>
                </c:pt>
                <c:pt idx="2895">
                  <c:v>40871</c:v>
                </c:pt>
                <c:pt idx="2896">
                  <c:v>40872</c:v>
                </c:pt>
                <c:pt idx="2897">
                  <c:v>40875</c:v>
                </c:pt>
                <c:pt idx="2898">
                  <c:v>40876</c:v>
                </c:pt>
                <c:pt idx="2899">
                  <c:v>40877</c:v>
                </c:pt>
                <c:pt idx="2900">
                  <c:v>40878</c:v>
                </c:pt>
                <c:pt idx="2901">
                  <c:v>40879</c:v>
                </c:pt>
                <c:pt idx="2902">
                  <c:v>40882</c:v>
                </c:pt>
                <c:pt idx="2903">
                  <c:v>40883</c:v>
                </c:pt>
                <c:pt idx="2904">
                  <c:v>40884</c:v>
                </c:pt>
                <c:pt idx="2905">
                  <c:v>40885</c:v>
                </c:pt>
                <c:pt idx="2906">
                  <c:v>40886</c:v>
                </c:pt>
                <c:pt idx="2907">
                  <c:v>40889</c:v>
                </c:pt>
                <c:pt idx="2908">
                  <c:v>40890</c:v>
                </c:pt>
                <c:pt idx="2909">
                  <c:v>40891</c:v>
                </c:pt>
                <c:pt idx="2910">
                  <c:v>40892</c:v>
                </c:pt>
                <c:pt idx="2911">
                  <c:v>40893</c:v>
                </c:pt>
                <c:pt idx="2912">
                  <c:v>40896</c:v>
                </c:pt>
                <c:pt idx="2913">
                  <c:v>40897</c:v>
                </c:pt>
                <c:pt idx="2914">
                  <c:v>40898</c:v>
                </c:pt>
                <c:pt idx="2915">
                  <c:v>40899</c:v>
                </c:pt>
                <c:pt idx="2916">
                  <c:v>40900</c:v>
                </c:pt>
                <c:pt idx="2917">
                  <c:v>40903</c:v>
                </c:pt>
                <c:pt idx="2918">
                  <c:v>40904</c:v>
                </c:pt>
                <c:pt idx="2919">
                  <c:v>40905</c:v>
                </c:pt>
                <c:pt idx="2920">
                  <c:v>40906</c:v>
                </c:pt>
                <c:pt idx="2921">
                  <c:v>40907</c:v>
                </c:pt>
                <c:pt idx="2922">
                  <c:v>40910</c:v>
                </c:pt>
                <c:pt idx="2923">
                  <c:v>40911</c:v>
                </c:pt>
                <c:pt idx="2924">
                  <c:v>40912</c:v>
                </c:pt>
                <c:pt idx="2925">
                  <c:v>40913</c:v>
                </c:pt>
                <c:pt idx="2926">
                  <c:v>40914</c:v>
                </c:pt>
                <c:pt idx="2927">
                  <c:v>40917</c:v>
                </c:pt>
                <c:pt idx="2928">
                  <c:v>40918</c:v>
                </c:pt>
                <c:pt idx="2929">
                  <c:v>40919</c:v>
                </c:pt>
                <c:pt idx="2930">
                  <c:v>40920</c:v>
                </c:pt>
                <c:pt idx="2931">
                  <c:v>40921</c:v>
                </c:pt>
                <c:pt idx="2932">
                  <c:v>40924</c:v>
                </c:pt>
                <c:pt idx="2933">
                  <c:v>40925</c:v>
                </c:pt>
                <c:pt idx="2934">
                  <c:v>40926</c:v>
                </c:pt>
                <c:pt idx="2935">
                  <c:v>40927</c:v>
                </c:pt>
                <c:pt idx="2936">
                  <c:v>40928</c:v>
                </c:pt>
                <c:pt idx="2937">
                  <c:v>40931</c:v>
                </c:pt>
                <c:pt idx="2938">
                  <c:v>40932</c:v>
                </c:pt>
                <c:pt idx="2939">
                  <c:v>40933</c:v>
                </c:pt>
                <c:pt idx="2940">
                  <c:v>40934</c:v>
                </c:pt>
                <c:pt idx="2941">
                  <c:v>40935</c:v>
                </c:pt>
                <c:pt idx="2942">
                  <c:v>40938</c:v>
                </c:pt>
                <c:pt idx="2943">
                  <c:v>40939</c:v>
                </c:pt>
                <c:pt idx="2944">
                  <c:v>40940</c:v>
                </c:pt>
                <c:pt idx="2945">
                  <c:v>40941</c:v>
                </c:pt>
                <c:pt idx="2946">
                  <c:v>40942</c:v>
                </c:pt>
                <c:pt idx="2947">
                  <c:v>40945</c:v>
                </c:pt>
                <c:pt idx="2948">
                  <c:v>40946</c:v>
                </c:pt>
                <c:pt idx="2949">
                  <c:v>40947</c:v>
                </c:pt>
                <c:pt idx="2950">
                  <c:v>40948</c:v>
                </c:pt>
                <c:pt idx="2951">
                  <c:v>40949</c:v>
                </c:pt>
                <c:pt idx="2952">
                  <c:v>40952</c:v>
                </c:pt>
                <c:pt idx="2953">
                  <c:v>40953</c:v>
                </c:pt>
                <c:pt idx="2954">
                  <c:v>40954</c:v>
                </c:pt>
                <c:pt idx="2955">
                  <c:v>40955</c:v>
                </c:pt>
                <c:pt idx="2956">
                  <c:v>40956</c:v>
                </c:pt>
                <c:pt idx="2957">
                  <c:v>40961</c:v>
                </c:pt>
                <c:pt idx="2958">
                  <c:v>40962</c:v>
                </c:pt>
                <c:pt idx="2959">
                  <c:v>40963</c:v>
                </c:pt>
                <c:pt idx="2960">
                  <c:v>40966</c:v>
                </c:pt>
                <c:pt idx="2961">
                  <c:v>40967</c:v>
                </c:pt>
                <c:pt idx="2962">
                  <c:v>40968</c:v>
                </c:pt>
                <c:pt idx="2963">
                  <c:v>40969</c:v>
                </c:pt>
                <c:pt idx="2964">
                  <c:v>40970</c:v>
                </c:pt>
                <c:pt idx="2965">
                  <c:v>40973</c:v>
                </c:pt>
                <c:pt idx="2966">
                  <c:v>40974</c:v>
                </c:pt>
                <c:pt idx="2967">
                  <c:v>40975</c:v>
                </c:pt>
                <c:pt idx="2968">
                  <c:v>40976</c:v>
                </c:pt>
                <c:pt idx="2969">
                  <c:v>40977</c:v>
                </c:pt>
                <c:pt idx="2970">
                  <c:v>40980</c:v>
                </c:pt>
                <c:pt idx="2971">
                  <c:v>40981</c:v>
                </c:pt>
                <c:pt idx="2972">
                  <c:v>40982</c:v>
                </c:pt>
                <c:pt idx="2973">
                  <c:v>40983</c:v>
                </c:pt>
                <c:pt idx="2974">
                  <c:v>40984</c:v>
                </c:pt>
                <c:pt idx="2975">
                  <c:v>40987</c:v>
                </c:pt>
                <c:pt idx="2976">
                  <c:v>40988</c:v>
                </c:pt>
                <c:pt idx="2977">
                  <c:v>40989</c:v>
                </c:pt>
                <c:pt idx="2978">
                  <c:v>40990</c:v>
                </c:pt>
                <c:pt idx="2979">
                  <c:v>40991</c:v>
                </c:pt>
                <c:pt idx="2980">
                  <c:v>40994</c:v>
                </c:pt>
                <c:pt idx="2981">
                  <c:v>40995</c:v>
                </c:pt>
                <c:pt idx="2982">
                  <c:v>40996</c:v>
                </c:pt>
                <c:pt idx="2983">
                  <c:v>40997</c:v>
                </c:pt>
                <c:pt idx="2984">
                  <c:v>40998</c:v>
                </c:pt>
                <c:pt idx="2985">
                  <c:v>41001</c:v>
                </c:pt>
                <c:pt idx="2986">
                  <c:v>41002</c:v>
                </c:pt>
                <c:pt idx="2987">
                  <c:v>41003</c:v>
                </c:pt>
                <c:pt idx="2988">
                  <c:v>41004</c:v>
                </c:pt>
                <c:pt idx="2989">
                  <c:v>41008</c:v>
                </c:pt>
                <c:pt idx="2990">
                  <c:v>41009</c:v>
                </c:pt>
                <c:pt idx="2991">
                  <c:v>41010</c:v>
                </c:pt>
                <c:pt idx="2992">
                  <c:v>41011</c:v>
                </c:pt>
                <c:pt idx="2993">
                  <c:v>41012</c:v>
                </c:pt>
                <c:pt idx="2994">
                  <c:v>41015</c:v>
                </c:pt>
                <c:pt idx="2995">
                  <c:v>41016</c:v>
                </c:pt>
                <c:pt idx="2996">
                  <c:v>41017</c:v>
                </c:pt>
                <c:pt idx="2997">
                  <c:v>41018</c:v>
                </c:pt>
                <c:pt idx="2998">
                  <c:v>41019</c:v>
                </c:pt>
                <c:pt idx="2999">
                  <c:v>41022</c:v>
                </c:pt>
                <c:pt idx="3000">
                  <c:v>41023</c:v>
                </c:pt>
                <c:pt idx="3001">
                  <c:v>41024</c:v>
                </c:pt>
                <c:pt idx="3002">
                  <c:v>41025</c:v>
                </c:pt>
                <c:pt idx="3003">
                  <c:v>41026</c:v>
                </c:pt>
                <c:pt idx="3004">
                  <c:v>41029</c:v>
                </c:pt>
                <c:pt idx="3005">
                  <c:v>41031</c:v>
                </c:pt>
                <c:pt idx="3006">
                  <c:v>41032</c:v>
                </c:pt>
                <c:pt idx="3007">
                  <c:v>41033</c:v>
                </c:pt>
                <c:pt idx="3008">
                  <c:v>41036</c:v>
                </c:pt>
                <c:pt idx="3009">
                  <c:v>41037</c:v>
                </c:pt>
                <c:pt idx="3010">
                  <c:v>41038</c:v>
                </c:pt>
                <c:pt idx="3011">
                  <c:v>41039</c:v>
                </c:pt>
                <c:pt idx="3012">
                  <c:v>41040</c:v>
                </c:pt>
                <c:pt idx="3013">
                  <c:v>41043</c:v>
                </c:pt>
                <c:pt idx="3014">
                  <c:v>41044</c:v>
                </c:pt>
                <c:pt idx="3015">
                  <c:v>41045</c:v>
                </c:pt>
                <c:pt idx="3016">
                  <c:v>41046</c:v>
                </c:pt>
                <c:pt idx="3017">
                  <c:v>41047</c:v>
                </c:pt>
                <c:pt idx="3018">
                  <c:v>41050</c:v>
                </c:pt>
                <c:pt idx="3019">
                  <c:v>41051</c:v>
                </c:pt>
                <c:pt idx="3020">
                  <c:v>41052</c:v>
                </c:pt>
                <c:pt idx="3021">
                  <c:v>41053</c:v>
                </c:pt>
                <c:pt idx="3022">
                  <c:v>41054</c:v>
                </c:pt>
                <c:pt idx="3023">
                  <c:v>41057</c:v>
                </c:pt>
                <c:pt idx="3024">
                  <c:v>41058</c:v>
                </c:pt>
                <c:pt idx="3025">
                  <c:v>41059</c:v>
                </c:pt>
                <c:pt idx="3026">
                  <c:v>41060</c:v>
                </c:pt>
                <c:pt idx="3027">
                  <c:v>41061</c:v>
                </c:pt>
                <c:pt idx="3028">
                  <c:v>41064</c:v>
                </c:pt>
                <c:pt idx="3029">
                  <c:v>41065</c:v>
                </c:pt>
                <c:pt idx="3030">
                  <c:v>41066</c:v>
                </c:pt>
                <c:pt idx="3031">
                  <c:v>41068</c:v>
                </c:pt>
                <c:pt idx="3032">
                  <c:v>41071</c:v>
                </c:pt>
                <c:pt idx="3033">
                  <c:v>41072</c:v>
                </c:pt>
                <c:pt idx="3034">
                  <c:v>41073</c:v>
                </c:pt>
                <c:pt idx="3035">
                  <c:v>41074</c:v>
                </c:pt>
                <c:pt idx="3036">
                  <c:v>41075</c:v>
                </c:pt>
                <c:pt idx="3037">
                  <c:v>41078</c:v>
                </c:pt>
                <c:pt idx="3038">
                  <c:v>41079</c:v>
                </c:pt>
                <c:pt idx="3039">
                  <c:v>41080</c:v>
                </c:pt>
                <c:pt idx="3040">
                  <c:v>41081</c:v>
                </c:pt>
                <c:pt idx="3041">
                  <c:v>41082</c:v>
                </c:pt>
                <c:pt idx="3042">
                  <c:v>41085</c:v>
                </c:pt>
                <c:pt idx="3043">
                  <c:v>41086</c:v>
                </c:pt>
                <c:pt idx="3044">
                  <c:v>41087</c:v>
                </c:pt>
                <c:pt idx="3045">
                  <c:v>41088</c:v>
                </c:pt>
                <c:pt idx="3046">
                  <c:v>41089</c:v>
                </c:pt>
                <c:pt idx="3047">
                  <c:v>41092</c:v>
                </c:pt>
                <c:pt idx="3048">
                  <c:v>41093</c:v>
                </c:pt>
                <c:pt idx="3049">
                  <c:v>41094</c:v>
                </c:pt>
                <c:pt idx="3050">
                  <c:v>41095</c:v>
                </c:pt>
                <c:pt idx="3051">
                  <c:v>41096</c:v>
                </c:pt>
                <c:pt idx="3052">
                  <c:v>41099</c:v>
                </c:pt>
                <c:pt idx="3053">
                  <c:v>41100</c:v>
                </c:pt>
                <c:pt idx="3054">
                  <c:v>41101</c:v>
                </c:pt>
                <c:pt idx="3055">
                  <c:v>41102</c:v>
                </c:pt>
                <c:pt idx="3056">
                  <c:v>41103</c:v>
                </c:pt>
                <c:pt idx="3057">
                  <c:v>41106</c:v>
                </c:pt>
                <c:pt idx="3058">
                  <c:v>41107</c:v>
                </c:pt>
                <c:pt idx="3059">
                  <c:v>41108</c:v>
                </c:pt>
                <c:pt idx="3060">
                  <c:v>41109</c:v>
                </c:pt>
                <c:pt idx="3061">
                  <c:v>41110</c:v>
                </c:pt>
                <c:pt idx="3062">
                  <c:v>41113</c:v>
                </c:pt>
                <c:pt idx="3063">
                  <c:v>41114</c:v>
                </c:pt>
                <c:pt idx="3064">
                  <c:v>41115</c:v>
                </c:pt>
                <c:pt idx="3065">
                  <c:v>41116</c:v>
                </c:pt>
                <c:pt idx="3066">
                  <c:v>41117</c:v>
                </c:pt>
                <c:pt idx="3067">
                  <c:v>41120</c:v>
                </c:pt>
                <c:pt idx="3068">
                  <c:v>41121</c:v>
                </c:pt>
                <c:pt idx="3069">
                  <c:v>41122</c:v>
                </c:pt>
                <c:pt idx="3070">
                  <c:v>41123</c:v>
                </c:pt>
                <c:pt idx="3071">
                  <c:v>41124</c:v>
                </c:pt>
                <c:pt idx="3072">
                  <c:v>41127</c:v>
                </c:pt>
                <c:pt idx="3073">
                  <c:v>41128</c:v>
                </c:pt>
                <c:pt idx="3074">
                  <c:v>41129</c:v>
                </c:pt>
                <c:pt idx="3075">
                  <c:v>41130</c:v>
                </c:pt>
                <c:pt idx="3076">
                  <c:v>41131</c:v>
                </c:pt>
                <c:pt idx="3077">
                  <c:v>41134</c:v>
                </c:pt>
                <c:pt idx="3078">
                  <c:v>41135</c:v>
                </c:pt>
                <c:pt idx="3079">
                  <c:v>41136</c:v>
                </c:pt>
                <c:pt idx="3080">
                  <c:v>41137</c:v>
                </c:pt>
                <c:pt idx="3081">
                  <c:v>41138</c:v>
                </c:pt>
                <c:pt idx="3082">
                  <c:v>41141</c:v>
                </c:pt>
                <c:pt idx="3083">
                  <c:v>41142</c:v>
                </c:pt>
                <c:pt idx="3084">
                  <c:v>41143</c:v>
                </c:pt>
                <c:pt idx="3085">
                  <c:v>41144</c:v>
                </c:pt>
                <c:pt idx="3086">
                  <c:v>41145</c:v>
                </c:pt>
                <c:pt idx="3087">
                  <c:v>41148</c:v>
                </c:pt>
                <c:pt idx="3088">
                  <c:v>41149</c:v>
                </c:pt>
                <c:pt idx="3089">
                  <c:v>41150</c:v>
                </c:pt>
                <c:pt idx="3090">
                  <c:v>41151</c:v>
                </c:pt>
                <c:pt idx="3091">
                  <c:v>41152</c:v>
                </c:pt>
                <c:pt idx="3092">
                  <c:v>41155</c:v>
                </c:pt>
                <c:pt idx="3093">
                  <c:v>41156</c:v>
                </c:pt>
                <c:pt idx="3094">
                  <c:v>41157</c:v>
                </c:pt>
                <c:pt idx="3095">
                  <c:v>41158</c:v>
                </c:pt>
                <c:pt idx="3096">
                  <c:v>41162</c:v>
                </c:pt>
                <c:pt idx="3097">
                  <c:v>41163</c:v>
                </c:pt>
                <c:pt idx="3098">
                  <c:v>41164</c:v>
                </c:pt>
                <c:pt idx="3099">
                  <c:v>41165</c:v>
                </c:pt>
                <c:pt idx="3100">
                  <c:v>41166</c:v>
                </c:pt>
                <c:pt idx="3101">
                  <c:v>41169</c:v>
                </c:pt>
                <c:pt idx="3102">
                  <c:v>41170</c:v>
                </c:pt>
                <c:pt idx="3103">
                  <c:v>41171</c:v>
                </c:pt>
                <c:pt idx="3104">
                  <c:v>41172</c:v>
                </c:pt>
                <c:pt idx="3105">
                  <c:v>41173</c:v>
                </c:pt>
                <c:pt idx="3106">
                  <c:v>41176</c:v>
                </c:pt>
                <c:pt idx="3107">
                  <c:v>41177</c:v>
                </c:pt>
                <c:pt idx="3108">
                  <c:v>41178</c:v>
                </c:pt>
                <c:pt idx="3109">
                  <c:v>41179</c:v>
                </c:pt>
                <c:pt idx="3110">
                  <c:v>41180</c:v>
                </c:pt>
                <c:pt idx="3111">
                  <c:v>41183</c:v>
                </c:pt>
                <c:pt idx="3112">
                  <c:v>41184</c:v>
                </c:pt>
                <c:pt idx="3113">
                  <c:v>41185</c:v>
                </c:pt>
                <c:pt idx="3114">
                  <c:v>41186</c:v>
                </c:pt>
                <c:pt idx="3115">
                  <c:v>41187</c:v>
                </c:pt>
                <c:pt idx="3116">
                  <c:v>41190</c:v>
                </c:pt>
                <c:pt idx="3117">
                  <c:v>41191</c:v>
                </c:pt>
                <c:pt idx="3118">
                  <c:v>41192</c:v>
                </c:pt>
                <c:pt idx="3119">
                  <c:v>41193</c:v>
                </c:pt>
                <c:pt idx="3120">
                  <c:v>41197</c:v>
                </c:pt>
                <c:pt idx="3121">
                  <c:v>41198</c:v>
                </c:pt>
                <c:pt idx="3122">
                  <c:v>41199</c:v>
                </c:pt>
                <c:pt idx="3123">
                  <c:v>41200</c:v>
                </c:pt>
                <c:pt idx="3124">
                  <c:v>41201</c:v>
                </c:pt>
                <c:pt idx="3125">
                  <c:v>41204</c:v>
                </c:pt>
                <c:pt idx="3126">
                  <c:v>41205</c:v>
                </c:pt>
                <c:pt idx="3127">
                  <c:v>41206</c:v>
                </c:pt>
                <c:pt idx="3128">
                  <c:v>41207</c:v>
                </c:pt>
                <c:pt idx="3129">
                  <c:v>41208</c:v>
                </c:pt>
                <c:pt idx="3130">
                  <c:v>41211</c:v>
                </c:pt>
                <c:pt idx="3131">
                  <c:v>41212</c:v>
                </c:pt>
                <c:pt idx="3132">
                  <c:v>41213</c:v>
                </c:pt>
                <c:pt idx="3133">
                  <c:v>41214</c:v>
                </c:pt>
                <c:pt idx="3134">
                  <c:v>41218</c:v>
                </c:pt>
                <c:pt idx="3135">
                  <c:v>41219</c:v>
                </c:pt>
                <c:pt idx="3136">
                  <c:v>41220</c:v>
                </c:pt>
                <c:pt idx="3137">
                  <c:v>41221</c:v>
                </c:pt>
                <c:pt idx="3138">
                  <c:v>41222</c:v>
                </c:pt>
                <c:pt idx="3139">
                  <c:v>41225</c:v>
                </c:pt>
                <c:pt idx="3140">
                  <c:v>41226</c:v>
                </c:pt>
                <c:pt idx="3141">
                  <c:v>41227</c:v>
                </c:pt>
                <c:pt idx="3142">
                  <c:v>41229</c:v>
                </c:pt>
                <c:pt idx="3143">
                  <c:v>41232</c:v>
                </c:pt>
                <c:pt idx="3144">
                  <c:v>41233</c:v>
                </c:pt>
                <c:pt idx="3145">
                  <c:v>41234</c:v>
                </c:pt>
                <c:pt idx="3146">
                  <c:v>41235</c:v>
                </c:pt>
                <c:pt idx="3147">
                  <c:v>41236</c:v>
                </c:pt>
                <c:pt idx="3148">
                  <c:v>41239</c:v>
                </c:pt>
                <c:pt idx="3149">
                  <c:v>41240</c:v>
                </c:pt>
                <c:pt idx="3150">
                  <c:v>41241</c:v>
                </c:pt>
                <c:pt idx="3151">
                  <c:v>41242</c:v>
                </c:pt>
                <c:pt idx="3152">
                  <c:v>41243</c:v>
                </c:pt>
                <c:pt idx="3153">
                  <c:v>41246</c:v>
                </c:pt>
                <c:pt idx="3154">
                  <c:v>41247</c:v>
                </c:pt>
                <c:pt idx="3155">
                  <c:v>41248</c:v>
                </c:pt>
                <c:pt idx="3156">
                  <c:v>41249</c:v>
                </c:pt>
                <c:pt idx="3157">
                  <c:v>41250</c:v>
                </c:pt>
                <c:pt idx="3158">
                  <c:v>41253</c:v>
                </c:pt>
                <c:pt idx="3159">
                  <c:v>41254</c:v>
                </c:pt>
                <c:pt idx="3160">
                  <c:v>41255</c:v>
                </c:pt>
                <c:pt idx="3161">
                  <c:v>41256</c:v>
                </c:pt>
                <c:pt idx="3162">
                  <c:v>41257</c:v>
                </c:pt>
                <c:pt idx="3163">
                  <c:v>41260</c:v>
                </c:pt>
                <c:pt idx="3164">
                  <c:v>41261</c:v>
                </c:pt>
                <c:pt idx="3165">
                  <c:v>41262</c:v>
                </c:pt>
                <c:pt idx="3166">
                  <c:v>41263</c:v>
                </c:pt>
                <c:pt idx="3167">
                  <c:v>41264</c:v>
                </c:pt>
                <c:pt idx="3168">
                  <c:v>41267</c:v>
                </c:pt>
                <c:pt idx="3169">
                  <c:v>41269</c:v>
                </c:pt>
                <c:pt idx="3170">
                  <c:v>41270</c:v>
                </c:pt>
                <c:pt idx="3171">
                  <c:v>41271</c:v>
                </c:pt>
                <c:pt idx="3172">
                  <c:v>41274</c:v>
                </c:pt>
                <c:pt idx="3173">
                  <c:v>41276</c:v>
                </c:pt>
                <c:pt idx="3174">
                  <c:v>41277</c:v>
                </c:pt>
                <c:pt idx="3175">
                  <c:v>41278</c:v>
                </c:pt>
                <c:pt idx="3176">
                  <c:v>41281</c:v>
                </c:pt>
                <c:pt idx="3177">
                  <c:v>41282</c:v>
                </c:pt>
                <c:pt idx="3178">
                  <c:v>41283</c:v>
                </c:pt>
                <c:pt idx="3179">
                  <c:v>41284</c:v>
                </c:pt>
                <c:pt idx="3180">
                  <c:v>41285</c:v>
                </c:pt>
                <c:pt idx="3181">
                  <c:v>41288</c:v>
                </c:pt>
                <c:pt idx="3182">
                  <c:v>41289</c:v>
                </c:pt>
                <c:pt idx="3183">
                  <c:v>41290</c:v>
                </c:pt>
                <c:pt idx="3184">
                  <c:v>41291</c:v>
                </c:pt>
                <c:pt idx="3185">
                  <c:v>41292</c:v>
                </c:pt>
                <c:pt idx="3186">
                  <c:v>41295</c:v>
                </c:pt>
                <c:pt idx="3187">
                  <c:v>41296</c:v>
                </c:pt>
                <c:pt idx="3188">
                  <c:v>41297</c:v>
                </c:pt>
                <c:pt idx="3189">
                  <c:v>41298</c:v>
                </c:pt>
                <c:pt idx="3190">
                  <c:v>41299</c:v>
                </c:pt>
                <c:pt idx="3191">
                  <c:v>41302</c:v>
                </c:pt>
                <c:pt idx="3192">
                  <c:v>41303</c:v>
                </c:pt>
                <c:pt idx="3193">
                  <c:v>41304</c:v>
                </c:pt>
                <c:pt idx="3194">
                  <c:v>41305</c:v>
                </c:pt>
                <c:pt idx="3195">
                  <c:v>41306</c:v>
                </c:pt>
                <c:pt idx="3196">
                  <c:v>41309</c:v>
                </c:pt>
                <c:pt idx="3197">
                  <c:v>41310</c:v>
                </c:pt>
                <c:pt idx="3198">
                  <c:v>41311</c:v>
                </c:pt>
                <c:pt idx="3199">
                  <c:v>41312</c:v>
                </c:pt>
                <c:pt idx="3200">
                  <c:v>41313</c:v>
                </c:pt>
                <c:pt idx="3201">
                  <c:v>41318</c:v>
                </c:pt>
                <c:pt idx="3202">
                  <c:v>41319</c:v>
                </c:pt>
                <c:pt idx="3203">
                  <c:v>41320</c:v>
                </c:pt>
                <c:pt idx="3204">
                  <c:v>41323</c:v>
                </c:pt>
                <c:pt idx="3205">
                  <c:v>41324</c:v>
                </c:pt>
                <c:pt idx="3206">
                  <c:v>41325</c:v>
                </c:pt>
                <c:pt idx="3207">
                  <c:v>41326</c:v>
                </c:pt>
                <c:pt idx="3208">
                  <c:v>41327</c:v>
                </c:pt>
                <c:pt idx="3209">
                  <c:v>41330</c:v>
                </c:pt>
                <c:pt idx="3210">
                  <c:v>41331</c:v>
                </c:pt>
                <c:pt idx="3211">
                  <c:v>41332</c:v>
                </c:pt>
                <c:pt idx="3212">
                  <c:v>41333</c:v>
                </c:pt>
                <c:pt idx="3213">
                  <c:v>41334</c:v>
                </c:pt>
                <c:pt idx="3214">
                  <c:v>41337</c:v>
                </c:pt>
                <c:pt idx="3215">
                  <c:v>41338</c:v>
                </c:pt>
                <c:pt idx="3216">
                  <c:v>41339</c:v>
                </c:pt>
                <c:pt idx="3217">
                  <c:v>41340</c:v>
                </c:pt>
                <c:pt idx="3218">
                  <c:v>41341</c:v>
                </c:pt>
                <c:pt idx="3219">
                  <c:v>41344</c:v>
                </c:pt>
                <c:pt idx="3220">
                  <c:v>41345</c:v>
                </c:pt>
                <c:pt idx="3221">
                  <c:v>41346</c:v>
                </c:pt>
                <c:pt idx="3222">
                  <c:v>41347</c:v>
                </c:pt>
                <c:pt idx="3223">
                  <c:v>41348</c:v>
                </c:pt>
                <c:pt idx="3224">
                  <c:v>41351</c:v>
                </c:pt>
                <c:pt idx="3225">
                  <c:v>41352</c:v>
                </c:pt>
                <c:pt idx="3226">
                  <c:v>41353</c:v>
                </c:pt>
                <c:pt idx="3227">
                  <c:v>41354</c:v>
                </c:pt>
                <c:pt idx="3228">
                  <c:v>41355</c:v>
                </c:pt>
                <c:pt idx="3229">
                  <c:v>41358</c:v>
                </c:pt>
                <c:pt idx="3230">
                  <c:v>41359</c:v>
                </c:pt>
                <c:pt idx="3231">
                  <c:v>41360</c:v>
                </c:pt>
                <c:pt idx="3232">
                  <c:v>41361</c:v>
                </c:pt>
                <c:pt idx="3233">
                  <c:v>41365</c:v>
                </c:pt>
                <c:pt idx="3234">
                  <c:v>41366</c:v>
                </c:pt>
                <c:pt idx="3235">
                  <c:v>41367</c:v>
                </c:pt>
                <c:pt idx="3236">
                  <c:v>41368</c:v>
                </c:pt>
                <c:pt idx="3237">
                  <c:v>41369</c:v>
                </c:pt>
                <c:pt idx="3238">
                  <c:v>41372</c:v>
                </c:pt>
                <c:pt idx="3239">
                  <c:v>41373</c:v>
                </c:pt>
                <c:pt idx="3240">
                  <c:v>41374</c:v>
                </c:pt>
                <c:pt idx="3241">
                  <c:v>41375</c:v>
                </c:pt>
                <c:pt idx="3242">
                  <c:v>41376</c:v>
                </c:pt>
                <c:pt idx="3243">
                  <c:v>41379</c:v>
                </c:pt>
                <c:pt idx="3244">
                  <c:v>41380</c:v>
                </c:pt>
                <c:pt idx="3245">
                  <c:v>41381</c:v>
                </c:pt>
                <c:pt idx="3246">
                  <c:v>41382</c:v>
                </c:pt>
                <c:pt idx="3247">
                  <c:v>41383</c:v>
                </c:pt>
                <c:pt idx="3248">
                  <c:v>41386</c:v>
                </c:pt>
                <c:pt idx="3249">
                  <c:v>41387</c:v>
                </c:pt>
                <c:pt idx="3250">
                  <c:v>41388</c:v>
                </c:pt>
                <c:pt idx="3251">
                  <c:v>41389</c:v>
                </c:pt>
                <c:pt idx="3252">
                  <c:v>41390</c:v>
                </c:pt>
                <c:pt idx="3253">
                  <c:v>41393</c:v>
                </c:pt>
                <c:pt idx="3254">
                  <c:v>41394</c:v>
                </c:pt>
                <c:pt idx="3255">
                  <c:v>41396</c:v>
                </c:pt>
                <c:pt idx="3256">
                  <c:v>41397</c:v>
                </c:pt>
                <c:pt idx="3257">
                  <c:v>41400</c:v>
                </c:pt>
                <c:pt idx="3258">
                  <c:v>41401</c:v>
                </c:pt>
                <c:pt idx="3259">
                  <c:v>41402</c:v>
                </c:pt>
                <c:pt idx="3260">
                  <c:v>41403</c:v>
                </c:pt>
                <c:pt idx="3261">
                  <c:v>41404</c:v>
                </c:pt>
                <c:pt idx="3262">
                  <c:v>41407</c:v>
                </c:pt>
                <c:pt idx="3263">
                  <c:v>41408</c:v>
                </c:pt>
                <c:pt idx="3264">
                  <c:v>41409</c:v>
                </c:pt>
                <c:pt idx="3265">
                  <c:v>41410</c:v>
                </c:pt>
                <c:pt idx="3266">
                  <c:v>41411</c:v>
                </c:pt>
                <c:pt idx="3267">
                  <c:v>41414</c:v>
                </c:pt>
                <c:pt idx="3268">
                  <c:v>41415</c:v>
                </c:pt>
                <c:pt idx="3269">
                  <c:v>41416</c:v>
                </c:pt>
                <c:pt idx="3270">
                  <c:v>41417</c:v>
                </c:pt>
                <c:pt idx="3271">
                  <c:v>41418</c:v>
                </c:pt>
                <c:pt idx="3272">
                  <c:v>41421</c:v>
                </c:pt>
                <c:pt idx="3273">
                  <c:v>41422</c:v>
                </c:pt>
                <c:pt idx="3274">
                  <c:v>41423</c:v>
                </c:pt>
                <c:pt idx="3275">
                  <c:v>41425</c:v>
                </c:pt>
                <c:pt idx="3276">
                  <c:v>41428</c:v>
                </c:pt>
                <c:pt idx="3277">
                  <c:v>41429</c:v>
                </c:pt>
                <c:pt idx="3278">
                  <c:v>41430</c:v>
                </c:pt>
                <c:pt idx="3279">
                  <c:v>41431</c:v>
                </c:pt>
                <c:pt idx="3280">
                  <c:v>41432</c:v>
                </c:pt>
                <c:pt idx="3281">
                  <c:v>41435</c:v>
                </c:pt>
                <c:pt idx="3282">
                  <c:v>41436</c:v>
                </c:pt>
                <c:pt idx="3283">
                  <c:v>41437</c:v>
                </c:pt>
                <c:pt idx="3284">
                  <c:v>41438</c:v>
                </c:pt>
                <c:pt idx="3285">
                  <c:v>41439</c:v>
                </c:pt>
                <c:pt idx="3286">
                  <c:v>41442</c:v>
                </c:pt>
                <c:pt idx="3287">
                  <c:v>41443</c:v>
                </c:pt>
                <c:pt idx="3288">
                  <c:v>41444</c:v>
                </c:pt>
                <c:pt idx="3289">
                  <c:v>41445</c:v>
                </c:pt>
                <c:pt idx="3290">
                  <c:v>41446</c:v>
                </c:pt>
                <c:pt idx="3291">
                  <c:v>41449</c:v>
                </c:pt>
                <c:pt idx="3292">
                  <c:v>41450</c:v>
                </c:pt>
                <c:pt idx="3293">
                  <c:v>41451</c:v>
                </c:pt>
                <c:pt idx="3294">
                  <c:v>41452</c:v>
                </c:pt>
                <c:pt idx="3295">
                  <c:v>41453</c:v>
                </c:pt>
                <c:pt idx="3296">
                  <c:v>41456</c:v>
                </c:pt>
                <c:pt idx="3297">
                  <c:v>41457</c:v>
                </c:pt>
                <c:pt idx="3298">
                  <c:v>41458</c:v>
                </c:pt>
                <c:pt idx="3299">
                  <c:v>41459</c:v>
                </c:pt>
                <c:pt idx="3300">
                  <c:v>41460</c:v>
                </c:pt>
                <c:pt idx="3301">
                  <c:v>41463</c:v>
                </c:pt>
                <c:pt idx="3302">
                  <c:v>41464</c:v>
                </c:pt>
                <c:pt idx="3303">
                  <c:v>41465</c:v>
                </c:pt>
                <c:pt idx="3304">
                  <c:v>41466</c:v>
                </c:pt>
                <c:pt idx="3305">
                  <c:v>41467</c:v>
                </c:pt>
                <c:pt idx="3306">
                  <c:v>41470</c:v>
                </c:pt>
                <c:pt idx="3307">
                  <c:v>41471</c:v>
                </c:pt>
                <c:pt idx="3308">
                  <c:v>41472</c:v>
                </c:pt>
                <c:pt idx="3309">
                  <c:v>41473</c:v>
                </c:pt>
                <c:pt idx="3310">
                  <c:v>41474</c:v>
                </c:pt>
                <c:pt idx="3311">
                  <c:v>41477</c:v>
                </c:pt>
                <c:pt idx="3312">
                  <c:v>41478</c:v>
                </c:pt>
                <c:pt idx="3313">
                  <c:v>41479</c:v>
                </c:pt>
                <c:pt idx="3314">
                  <c:v>41480</c:v>
                </c:pt>
                <c:pt idx="3315">
                  <c:v>41481</c:v>
                </c:pt>
                <c:pt idx="3316">
                  <c:v>41484</c:v>
                </c:pt>
                <c:pt idx="3317">
                  <c:v>41485</c:v>
                </c:pt>
                <c:pt idx="3318">
                  <c:v>41486</c:v>
                </c:pt>
                <c:pt idx="3319">
                  <c:v>41487</c:v>
                </c:pt>
                <c:pt idx="3320">
                  <c:v>41488</c:v>
                </c:pt>
                <c:pt idx="3321">
                  <c:v>41491</c:v>
                </c:pt>
                <c:pt idx="3322">
                  <c:v>41492</c:v>
                </c:pt>
                <c:pt idx="3323">
                  <c:v>41493</c:v>
                </c:pt>
                <c:pt idx="3324">
                  <c:v>41494</c:v>
                </c:pt>
                <c:pt idx="3325">
                  <c:v>41495</c:v>
                </c:pt>
                <c:pt idx="3326">
                  <c:v>41498</c:v>
                </c:pt>
                <c:pt idx="3327">
                  <c:v>41499</c:v>
                </c:pt>
                <c:pt idx="3328">
                  <c:v>41500</c:v>
                </c:pt>
                <c:pt idx="3329">
                  <c:v>41501</c:v>
                </c:pt>
                <c:pt idx="3330">
                  <c:v>41502</c:v>
                </c:pt>
                <c:pt idx="3331">
                  <c:v>41505</c:v>
                </c:pt>
                <c:pt idx="3332">
                  <c:v>41506</c:v>
                </c:pt>
                <c:pt idx="3333">
                  <c:v>41507</c:v>
                </c:pt>
                <c:pt idx="3334">
                  <c:v>41508</c:v>
                </c:pt>
                <c:pt idx="3335">
                  <c:v>41509</c:v>
                </c:pt>
                <c:pt idx="3336">
                  <c:v>41512</c:v>
                </c:pt>
                <c:pt idx="3337">
                  <c:v>41513</c:v>
                </c:pt>
                <c:pt idx="3338">
                  <c:v>41514</c:v>
                </c:pt>
                <c:pt idx="3339">
                  <c:v>41515</c:v>
                </c:pt>
                <c:pt idx="3340">
                  <c:v>41516</c:v>
                </c:pt>
                <c:pt idx="3341">
                  <c:v>41519</c:v>
                </c:pt>
                <c:pt idx="3342">
                  <c:v>41520</c:v>
                </c:pt>
                <c:pt idx="3343">
                  <c:v>41521</c:v>
                </c:pt>
                <c:pt idx="3344">
                  <c:v>41522</c:v>
                </c:pt>
                <c:pt idx="3345">
                  <c:v>41523</c:v>
                </c:pt>
                <c:pt idx="3346">
                  <c:v>41526</c:v>
                </c:pt>
                <c:pt idx="3347">
                  <c:v>41527</c:v>
                </c:pt>
                <c:pt idx="3348">
                  <c:v>41528</c:v>
                </c:pt>
                <c:pt idx="3349">
                  <c:v>41529</c:v>
                </c:pt>
                <c:pt idx="3350">
                  <c:v>41530</c:v>
                </c:pt>
                <c:pt idx="3351">
                  <c:v>41533</c:v>
                </c:pt>
                <c:pt idx="3352">
                  <c:v>41534</c:v>
                </c:pt>
                <c:pt idx="3353">
                  <c:v>41535</c:v>
                </c:pt>
                <c:pt idx="3354">
                  <c:v>41536</c:v>
                </c:pt>
                <c:pt idx="3355">
                  <c:v>41537</c:v>
                </c:pt>
                <c:pt idx="3356">
                  <c:v>41540</c:v>
                </c:pt>
                <c:pt idx="3357">
                  <c:v>41541</c:v>
                </c:pt>
                <c:pt idx="3358">
                  <c:v>41542</c:v>
                </c:pt>
                <c:pt idx="3359">
                  <c:v>41543</c:v>
                </c:pt>
                <c:pt idx="3360">
                  <c:v>41544</c:v>
                </c:pt>
                <c:pt idx="3361">
                  <c:v>41547</c:v>
                </c:pt>
                <c:pt idx="3362">
                  <c:v>41548</c:v>
                </c:pt>
                <c:pt idx="3363">
                  <c:v>41549</c:v>
                </c:pt>
                <c:pt idx="3364">
                  <c:v>41550</c:v>
                </c:pt>
                <c:pt idx="3365">
                  <c:v>41551</c:v>
                </c:pt>
                <c:pt idx="3366">
                  <c:v>41554</c:v>
                </c:pt>
                <c:pt idx="3367">
                  <c:v>41555</c:v>
                </c:pt>
                <c:pt idx="3368">
                  <c:v>41556</c:v>
                </c:pt>
                <c:pt idx="3369">
                  <c:v>41557</c:v>
                </c:pt>
                <c:pt idx="3370">
                  <c:v>41558</c:v>
                </c:pt>
                <c:pt idx="3371">
                  <c:v>41561</c:v>
                </c:pt>
                <c:pt idx="3372">
                  <c:v>41562</c:v>
                </c:pt>
                <c:pt idx="3373">
                  <c:v>41563</c:v>
                </c:pt>
                <c:pt idx="3374">
                  <c:v>41564</c:v>
                </c:pt>
                <c:pt idx="3375">
                  <c:v>41565</c:v>
                </c:pt>
                <c:pt idx="3376">
                  <c:v>41568</c:v>
                </c:pt>
                <c:pt idx="3377">
                  <c:v>41569</c:v>
                </c:pt>
                <c:pt idx="3378">
                  <c:v>41570</c:v>
                </c:pt>
                <c:pt idx="3379">
                  <c:v>41571</c:v>
                </c:pt>
                <c:pt idx="3380">
                  <c:v>41572</c:v>
                </c:pt>
                <c:pt idx="3381">
                  <c:v>41575</c:v>
                </c:pt>
                <c:pt idx="3382">
                  <c:v>41576</c:v>
                </c:pt>
                <c:pt idx="3383">
                  <c:v>41577</c:v>
                </c:pt>
                <c:pt idx="3384">
                  <c:v>41578</c:v>
                </c:pt>
                <c:pt idx="3385">
                  <c:v>41579</c:v>
                </c:pt>
                <c:pt idx="3386">
                  <c:v>41582</c:v>
                </c:pt>
                <c:pt idx="3387">
                  <c:v>41583</c:v>
                </c:pt>
                <c:pt idx="3388">
                  <c:v>41584</c:v>
                </c:pt>
                <c:pt idx="3389">
                  <c:v>41585</c:v>
                </c:pt>
                <c:pt idx="3390">
                  <c:v>41586</c:v>
                </c:pt>
                <c:pt idx="3391">
                  <c:v>41589</c:v>
                </c:pt>
                <c:pt idx="3392">
                  <c:v>41590</c:v>
                </c:pt>
                <c:pt idx="3393">
                  <c:v>41591</c:v>
                </c:pt>
                <c:pt idx="3394">
                  <c:v>41592</c:v>
                </c:pt>
                <c:pt idx="3395">
                  <c:v>41596</c:v>
                </c:pt>
                <c:pt idx="3396">
                  <c:v>41597</c:v>
                </c:pt>
                <c:pt idx="3397">
                  <c:v>41598</c:v>
                </c:pt>
                <c:pt idx="3398">
                  <c:v>41599</c:v>
                </c:pt>
                <c:pt idx="3399">
                  <c:v>41600</c:v>
                </c:pt>
                <c:pt idx="3400">
                  <c:v>41603</c:v>
                </c:pt>
                <c:pt idx="3401">
                  <c:v>41604</c:v>
                </c:pt>
                <c:pt idx="3402">
                  <c:v>41605</c:v>
                </c:pt>
                <c:pt idx="3403">
                  <c:v>41606</c:v>
                </c:pt>
                <c:pt idx="3404">
                  <c:v>41607</c:v>
                </c:pt>
                <c:pt idx="3405">
                  <c:v>41610</c:v>
                </c:pt>
                <c:pt idx="3406">
                  <c:v>41611</c:v>
                </c:pt>
                <c:pt idx="3407">
                  <c:v>41612</c:v>
                </c:pt>
                <c:pt idx="3408">
                  <c:v>41613</c:v>
                </c:pt>
                <c:pt idx="3409">
                  <c:v>41614</c:v>
                </c:pt>
                <c:pt idx="3410">
                  <c:v>41617</c:v>
                </c:pt>
                <c:pt idx="3411">
                  <c:v>41618</c:v>
                </c:pt>
                <c:pt idx="3412">
                  <c:v>41619</c:v>
                </c:pt>
                <c:pt idx="3413">
                  <c:v>41620</c:v>
                </c:pt>
                <c:pt idx="3414">
                  <c:v>41621</c:v>
                </c:pt>
                <c:pt idx="3415">
                  <c:v>41624</c:v>
                </c:pt>
                <c:pt idx="3416">
                  <c:v>41625</c:v>
                </c:pt>
                <c:pt idx="3417">
                  <c:v>41626</c:v>
                </c:pt>
                <c:pt idx="3418">
                  <c:v>41627</c:v>
                </c:pt>
                <c:pt idx="3419">
                  <c:v>41628</c:v>
                </c:pt>
                <c:pt idx="3420">
                  <c:v>41631</c:v>
                </c:pt>
                <c:pt idx="3421">
                  <c:v>41632</c:v>
                </c:pt>
                <c:pt idx="3422">
                  <c:v>41634</c:v>
                </c:pt>
                <c:pt idx="3423">
                  <c:v>41635</c:v>
                </c:pt>
                <c:pt idx="3424">
                  <c:v>41638</c:v>
                </c:pt>
                <c:pt idx="3425">
                  <c:v>41639</c:v>
                </c:pt>
                <c:pt idx="3426">
                  <c:v>41641</c:v>
                </c:pt>
                <c:pt idx="3427">
                  <c:v>41642</c:v>
                </c:pt>
                <c:pt idx="3428">
                  <c:v>41645</c:v>
                </c:pt>
                <c:pt idx="3429">
                  <c:v>41646</c:v>
                </c:pt>
                <c:pt idx="3430">
                  <c:v>41647</c:v>
                </c:pt>
                <c:pt idx="3431">
                  <c:v>41648</c:v>
                </c:pt>
                <c:pt idx="3432">
                  <c:v>41649</c:v>
                </c:pt>
                <c:pt idx="3433">
                  <c:v>41652</c:v>
                </c:pt>
                <c:pt idx="3434">
                  <c:v>41653</c:v>
                </c:pt>
                <c:pt idx="3435">
                  <c:v>41654</c:v>
                </c:pt>
                <c:pt idx="3436">
                  <c:v>41655</c:v>
                </c:pt>
                <c:pt idx="3437">
                  <c:v>41656</c:v>
                </c:pt>
                <c:pt idx="3438">
                  <c:v>41659</c:v>
                </c:pt>
                <c:pt idx="3439">
                  <c:v>41660</c:v>
                </c:pt>
                <c:pt idx="3440">
                  <c:v>41661</c:v>
                </c:pt>
                <c:pt idx="3441">
                  <c:v>41662</c:v>
                </c:pt>
                <c:pt idx="3442">
                  <c:v>41663</c:v>
                </c:pt>
                <c:pt idx="3443">
                  <c:v>41666</c:v>
                </c:pt>
                <c:pt idx="3444">
                  <c:v>41667</c:v>
                </c:pt>
                <c:pt idx="3445">
                  <c:v>41668</c:v>
                </c:pt>
                <c:pt idx="3446">
                  <c:v>41669</c:v>
                </c:pt>
                <c:pt idx="3447">
                  <c:v>41670</c:v>
                </c:pt>
                <c:pt idx="3448">
                  <c:v>41673</c:v>
                </c:pt>
                <c:pt idx="3449">
                  <c:v>41674</c:v>
                </c:pt>
                <c:pt idx="3450">
                  <c:v>41675</c:v>
                </c:pt>
                <c:pt idx="3451">
                  <c:v>41676</c:v>
                </c:pt>
                <c:pt idx="3452">
                  <c:v>41677</c:v>
                </c:pt>
                <c:pt idx="3453">
                  <c:v>41680</c:v>
                </c:pt>
                <c:pt idx="3454">
                  <c:v>41681</c:v>
                </c:pt>
                <c:pt idx="3455">
                  <c:v>41682</c:v>
                </c:pt>
                <c:pt idx="3456">
                  <c:v>41683</c:v>
                </c:pt>
                <c:pt idx="3457">
                  <c:v>41684</c:v>
                </c:pt>
                <c:pt idx="3458">
                  <c:v>41687</c:v>
                </c:pt>
                <c:pt idx="3459">
                  <c:v>41688</c:v>
                </c:pt>
                <c:pt idx="3460">
                  <c:v>41689</c:v>
                </c:pt>
                <c:pt idx="3461">
                  <c:v>41690</c:v>
                </c:pt>
                <c:pt idx="3462">
                  <c:v>41691</c:v>
                </c:pt>
                <c:pt idx="3463">
                  <c:v>41694</c:v>
                </c:pt>
                <c:pt idx="3464">
                  <c:v>41695</c:v>
                </c:pt>
                <c:pt idx="3465">
                  <c:v>41696</c:v>
                </c:pt>
                <c:pt idx="3466">
                  <c:v>41697</c:v>
                </c:pt>
                <c:pt idx="3467">
                  <c:v>41698</c:v>
                </c:pt>
                <c:pt idx="3468">
                  <c:v>41703</c:v>
                </c:pt>
                <c:pt idx="3469">
                  <c:v>41704</c:v>
                </c:pt>
                <c:pt idx="3470">
                  <c:v>41705</c:v>
                </c:pt>
                <c:pt idx="3471">
                  <c:v>41708</c:v>
                </c:pt>
                <c:pt idx="3472">
                  <c:v>41709</c:v>
                </c:pt>
                <c:pt idx="3473">
                  <c:v>41710</c:v>
                </c:pt>
                <c:pt idx="3474">
                  <c:v>41711</c:v>
                </c:pt>
                <c:pt idx="3475">
                  <c:v>41712</c:v>
                </c:pt>
                <c:pt idx="3476">
                  <c:v>41715</c:v>
                </c:pt>
                <c:pt idx="3477">
                  <c:v>41716</c:v>
                </c:pt>
                <c:pt idx="3478">
                  <c:v>41717</c:v>
                </c:pt>
                <c:pt idx="3479">
                  <c:v>41718</c:v>
                </c:pt>
                <c:pt idx="3480">
                  <c:v>41719</c:v>
                </c:pt>
                <c:pt idx="3481">
                  <c:v>41722</c:v>
                </c:pt>
                <c:pt idx="3482">
                  <c:v>41723</c:v>
                </c:pt>
                <c:pt idx="3483">
                  <c:v>41724</c:v>
                </c:pt>
                <c:pt idx="3484">
                  <c:v>41725</c:v>
                </c:pt>
                <c:pt idx="3485">
                  <c:v>41726</c:v>
                </c:pt>
                <c:pt idx="3486">
                  <c:v>41729</c:v>
                </c:pt>
                <c:pt idx="3487">
                  <c:v>41730</c:v>
                </c:pt>
                <c:pt idx="3488">
                  <c:v>41731</c:v>
                </c:pt>
                <c:pt idx="3489">
                  <c:v>41732</c:v>
                </c:pt>
                <c:pt idx="3490">
                  <c:v>41733</c:v>
                </c:pt>
                <c:pt idx="3491">
                  <c:v>41736</c:v>
                </c:pt>
                <c:pt idx="3492">
                  <c:v>41737</c:v>
                </c:pt>
                <c:pt idx="3493">
                  <c:v>41738</c:v>
                </c:pt>
                <c:pt idx="3494">
                  <c:v>41739</c:v>
                </c:pt>
                <c:pt idx="3495">
                  <c:v>41740</c:v>
                </c:pt>
                <c:pt idx="3496">
                  <c:v>41743</c:v>
                </c:pt>
                <c:pt idx="3497">
                  <c:v>41744</c:v>
                </c:pt>
                <c:pt idx="3498">
                  <c:v>41745</c:v>
                </c:pt>
                <c:pt idx="3499">
                  <c:v>41746</c:v>
                </c:pt>
                <c:pt idx="3500">
                  <c:v>41751</c:v>
                </c:pt>
                <c:pt idx="3501">
                  <c:v>41752</c:v>
                </c:pt>
                <c:pt idx="3502">
                  <c:v>41753</c:v>
                </c:pt>
                <c:pt idx="3503">
                  <c:v>41754</c:v>
                </c:pt>
                <c:pt idx="3504">
                  <c:v>41757</c:v>
                </c:pt>
                <c:pt idx="3505">
                  <c:v>41758</c:v>
                </c:pt>
                <c:pt idx="3506">
                  <c:v>41759</c:v>
                </c:pt>
                <c:pt idx="3507">
                  <c:v>41761</c:v>
                </c:pt>
                <c:pt idx="3508">
                  <c:v>41764</c:v>
                </c:pt>
                <c:pt idx="3509">
                  <c:v>41765</c:v>
                </c:pt>
                <c:pt idx="3510">
                  <c:v>41766</c:v>
                </c:pt>
                <c:pt idx="3511">
                  <c:v>41767</c:v>
                </c:pt>
                <c:pt idx="3512">
                  <c:v>41768</c:v>
                </c:pt>
                <c:pt idx="3513">
                  <c:v>41771</c:v>
                </c:pt>
                <c:pt idx="3514">
                  <c:v>41772</c:v>
                </c:pt>
                <c:pt idx="3515">
                  <c:v>41773</c:v>
                </c:pt>
                <c:pt idx="3516">
                  <c:v>41774</c:v>
                </c:pt>
                <c:pt idx="3517">
                  <c:v>41775</c:v>
                </c:pt>
                <c:pt idx="3518">
                  <c:v>41778</c:v>
                </c:pt>
                <c:pt idx="3519">
                  <c:v>41779</c:v>
                </c:pt>
                <c:pt idx="3520">
                  <c:v>41780</c:v>
                </c:pt>
                <c:pt idx="3521">
                  <c:v>41781</c:v>
                </c:pt>
                <c:pt idx="3522">
                  <c:v>41782</c:v>
                </c:pt>
                <c:pt idx="3523">
                  <c:v>41785</c:v>
                </c:pt>
                <c:pt idx="3524">
                  <c:v>41786</c:v>
                </c:pt>
                <c:pt idx="3525">
                  <c:v>41787</c:v>
                </c:pt>
                <c:pt idx="3526">
                  <c:v>41788</c:v>
                </c:pt>
                <c:pt idx="3527">
                  <c:v>41789</c:v>
                </c:pt>
                <c:pt idx="3528">
                  <c:v>41792</c:v>
                </c:pt>
                <c:pt idx="3529">
                  <c:v>41793</c:v>
                </c:pt>
                <c:pt idx="3530">
                  <c:v>41794</c:v>
                </c:pt>
                <c:pt idx="3531">
                  <c:v>41795</c:v>
                </c:pt>
                <c:pt idx="3532">
                  <c:v>41796</c:v>
                </c:pt>
                <c:pt idx="3533">
                  <c:v>41799</c:v>
                </c:pt>
                <c:pt idx="3534">
                  <c:v>41800</c:v>
                </c:pt>
                <c:pt idx="3535">
                  <c:v>41801</c:v>
                </c:pt>
                <c:pt idx="3536">
                  <c:v>41802</c:v>
                </c:pt>
                <c:pt idx="3537">
                  <c:v>41803</c:v>
                </c:pt>
                <c:pt idx="3538">
                  <c:v>41806</c:v>
                </c:pt>
                <c:pt idx="3539">
                  <c:v>41807</c:v>
                </c:pt>
                <c:pt idx="3540">
                  <c:v>41808</c:v>
                </c:pt>
                <c:pt idx="3541">
                  <c:v>41810</c:v>
                </c:pt>
                <c:pt idx="3542">
                  <c:v>41813</c:v>
                </c:pt>
                <c:pt idx="3543">
                  <c:v>41814</c:v>
                </c:pt>
                <c:pt idx="3544">
                  <c:v>41815</c:v>
                </c:pt>
                <c:pt idx="3545">
                  <c:v>41816</c:v>
                </c:pt>
                <c:pt idx="3546">
                  <c:v>41817</c:v>
                </c:pt>
                <c:pt idx="3547">
                  <c:v>41820</c:v>
                </c:pt>
                <c:pt idx="3548">
                  <c:v>41821</c:v>
                </c:pt>
                <c:pt idx="3549">
                  <c:v>41822</c:v>
                </c:pt>
                <c:pt idx="3550">
                  <c:v>41823</c:v>
                </c:pt>
                <c:pt idx="3551">
                  <c:v>41824</c:v>
                </c:pt>
                <c:pt idx="3552">
                  <c:v>41827</c:v>
                </c:pt>
                <c:pt idx="3553">
                  <c:v>41828</c:v>
                </c:pt>
                <c:pt idx="3554">
                  <c:v>41829</c:v>
                </c:pt>
                <c:pt idx="3555">
                  <c:v>41830</c:v>
                </c:pt>
                <c:pt idx="3556">
                  <c:v>41831</c:v>
                </c:pt>
                <c:pt idx="3557">
                  <c:v>41834</c:v>
                </c:pt>
                <c:pt idx="3558">
                  <c:v>41835</c:v>
                </c:pt>
                <c:pt idx="3559">
                  <c:v>41836</c:v>
                </c:pt>
                <c:pt idx="3560">
                  <c:v>41837</c:v>
                </c:pt>
                <c:pt idx="3561">
                  <c:v>41838</c:v>
                </c:pt>
                <c:pt idx="3562">
                  <c:v>41841</c:v>
                </c:pt>
                <c:pt idx="3563">
                  <c:v>41842</c:v>
                </c:pt>
                <c:pt idx="3564">
                  <c:v>41843</c:v>
                </c:pt>
                <c:pt idx="3565">
                  <c:v>41844</c:v>
                </c:pt>
                <c:pt idx="3566">
                  <c:v>41845</c:v>
                </c:pt>
                <c:pt idx="3567">
                  <c:v>41848</c:v>
                </c:pt>
                <c:pt idx="3568">
                  <c:v>41849</c:v>
                </c:pt>
                <c:pt idx="3569">
                  <c:v>41850</c:v>
                </c:pt>
                <c:pt idx="3570">
                  <c:v>41851</c:v>
                </c:pt>
                <c:pt idx="3571">
                  <c:v>41852</c:v>
                </c:pt>
                <c:pt idx="3572">
                  <c:v>41855</c:v>
                </c:pt>
                <c:pt idx="3573">
                  <c:v>41856</c:v>
                </c:pt>
                <c:pt idx="3574">
                  <c:v>41857</c:v>
                </c:pt>
                <c:pt idx="3575">
                  <c:v>41858</c:v>
                </c:pt>
                <c:pt idx="3576">
                  <c:v>41859</c:v>
                </c:pt>
                <c:pt idx="3577">
                  <c:v>41862</c:v>
                </c:pt>
                <c:pt idx="3578">
                  <c:v>41863</c:v>
                </c:pt>
                <c:pt idx="3579">
                  <c:v>41864</c:v>
                </c:pt>
                <c:pt idx="3580">
                  <c:v>41865</c:v>
                </c:pt>
                <c:pt idx="3581">
                  <c:v>41866</c:v>
                </c:pt>
                <c:pt idx="3582">
                  <c:v>41869</c:v>
                </c:pt>
                <c:pt idx="3583">
                  <c:v>41870</c:v>
                </c:pt>
                <c:pt idx="3584">
                  <c:v>41871</c:v>
                </c:pt>
                <c:pt idx="3585">
                  <c:v>41872</c:v>
                </c:pt>
                <c:pt idx="3586">
                  <c:v>41873</c:v>
                </c:pt>
                <c:pt idx="3587">
                  <c:v>41876</c:v>
                </c:pt>
                <c:pt idx="3588">
                  <c:v>41877</c:v>
                </c:pt>
                <c:pt idx="3589">
                  <c:v>41878</c:v>
                </c:pt>
                <c:pt idx="3590">
                  <c:v>41879</c:v>
                </c:pt>
                <c:pt idx="3591">
                  <c:v>41880</c:v>
                </c:pt>
                <c:pt idx="3592">
                  <c:v>41883</c:v>
                </c:pt>
                <c:pt idx="3593">
                  <c:v>41884</c:v>
                </c:pt>
                <c:pt idx="3594">
                  <c:v>41885</c:v>
                </c:pt>
                <c:pt idx="3595">
                  <c:v>41886</c:v>
                </c:pt>
                <c:pt idx="3596">
                  <c:v>41887</c:v>
                </c:pt>
                <c:pt idx="3597">
                  <c:v>41890</c:v>
                </c:pt>
                <c:pt idx="3598">
                  <c:v>41891</c:v>
                </c:pt>
                <c:pt idx="3599">
                  <c:v>41892</c:v>
                </c:pt>
                <c:pt idx="3600">
                  <c:v>41893</c:v>
                </c:pt>
                <c:pt idx="3601">
                  <c:v>41894</c:v>
                </c:pt>
                <c:pt idx="3602">
                  <c:v>41897</c:v>
                </c:pt>
                <c:pt idx="3603">
                  <c:v>41898</c:v>
                </c:pt>
                <c:pt idx="3604">
                  <c:v>41899</c:v>
                </c:pt>
                <c:pt idx="3605">
                  <c:v>41900</c:v>
                </c:pt>
                <c:pt idx="3606">
                  <c:v>41901</c:v>
                </c:pt>
                <c:pt idx="3607">
                  <c:v>41904</c:v>
                </c:pt>
                <c:pt idx="3608">
                  <c:v>41905</c:v>
                </c:pt>
                <c:pt idx="3609">
                  <c:v>41906</c:v>
                </c:pt>
                <c:pt idx="3610">
                  <c:v>41907</c:v>
                </c:pt>
                <c:pt idx="3611">
                  <c:v>41908</c:v>
                </c:pt>
                <c:pt idx="3612">
                  <c:v>41911</c:v>
                </c:pt>
                <c:pt idx="3613">
                  <c:v>41912</c:v>
                </c:pt>
                <c:pt idx="3614">
                  <c:v>41913</c:v>
                </c:pt>
                <c:pt idx="3615">
                  <c:v>41914</c:v>
                </c:pt>
                <c:pt idx="3616">
                  <c:v>41915</c:v>
                </c:pt>
                <c:pt idx="3617">
                  <c:v>41918</c:v>
                </c:pt>
                <c:pt idx="3618">
                  <c:v>41919</c:v>
                </c:pt>
                <c:pt idx="3619">
                  <c:v>41920</c:v>
                </c:pt>
                <c:pt idx="3620">
                  <c:v>41921</c:v>
                </c:pt>
                <c:pt idx="3621">
                  <c:v>41922</c:v>
                </c:pt>
                <c:pt idx="3622">
                  <c:v>41925</c:v>
                </c:pt>
                <c:pt idx="3623">
                  <c:v>41926</c:v>
                </c:pt>
                <c:pt idx="3624">
                  <c:v>41927</c:v>
                </c:pt>
                <c:pt idx="3625">
                  <c:v>41928</c:v>
                </c:pt>
                <c:pt idx="3626">
                  <c:v>41929</c:v>
                </c:pt>
                <c:pt idx="3627">
                  <c:v>41932</c:v>
                </c:pt>
                <c:pt idx="3628">
                  <c:v>41933</c:v>
                </c:pt>
                <c:pt idx="3629">
                  <c:v>41934</c:v>
                </c:pt>
                <c:pt idx="3630">
                  <c:v>41935</c:v>
                </c:pt>
                <c:pt idx="3631">
                  <c:v>41936</c:v>
                </c:pt>
                <c:pt idx="3632">
                  <c:v>41939</c:v>
                </c:pt>
                <c:pt idx="3633">
                  <c:v>41940</c:v>
                </c:pt>
                <c:pt idx="3634">
                  <c:v>41941</c:v>
                </c:pt>
                <c:pt idx="3635">
                  <c:v>41942</c:v>
                </c:pt>
                <c:pt idx="3636">
                  <c:v>41943</c:v>
                </c:pt>
                <c:pt idx="3637">
                  <c:v>41946</c:v>
                </c:pt>
                <c:pt idx="3638">
                  <c:v>41947</c:v>
                </c:pt>
                <c:pt idx="3639">
                  <c:v>41948</c:v>
                </c:pt>
                <c:pt idx="3640">
                  <c:v>41949</c:v>
                </c:pt>
                <c:pt idx="3641">
                  <c:v>41950</c:v>
                </c:pt>
                <c:pt idx="3642">
                  <c:v>41953</c:v>
                </c:pt>
                <c:pt idx="3643">
                  <c:v>41954</c:v>
                </c:pt>
                <c:pt idx="3644">
                  <c:v>41955</c:v>
                </c:pt>
                <c:pt idx="3645">
                  <c:v>41956</c:v>
                </c:pt>
                <c:pt idx="3646">
                  <c:v>41957</c:v>
                </c:pt>
                <c:pt idx="3647">
                  <c:v>41960</c:v>
                </c:pt>
                <c:pt idx="3648">
                  <c:v>41961</c:v>
                </c:pt>
                <c:pt idx="3649">
                  <c:v>41962</c:v>
                </c:pt>
                <c:pt idx="3650">
                  <c:v>41963</c:v>
                </c:pt>
                <c:pt idx="3651">
                  <c:v>41964</c:v>
                </c:pt>
                <c:pt idx="3652">
                  <c:v>41967</c:v>
                </c:pt>
                <c:pt idx="3653">
                  <c:v>41968</c:v>
                </c:pt>
                <c:pt idx="3654">
                  <c:v>41969</c:v>
                </c:pt>
                <c:pt idx="3655">
                  <c:v>41970</c:v>
                </c:pt>
                <c:pt idx="3656">
                  <c:v>41971</c:v>
                </c:pt>
                <c:pt idx="3657">
                  <c:v>41974</c:v>
                </c:pt>
                <c:pt idx="3658">
                  <c:v>41975</c:v>
                </c:pt>
                <c:pt idx="3659">
                  <c:v>41976</c:v>
                </c:pt>
                <c:pt idx="3660">
                  <c:v>41977</c:v>
                </c:pt>
                <c:pt idx="3661">
                  <c:v>41978</c:v>
                </c:pt>
                <c:pt idx="3662">
                  <c:v>41981</c:v>
                </c:pt>
                <c:pt idx="3663">
                  <c:v>41982</c:v>
                </c:pt>
                <c:pt idx="3664">
                  <c:v>41983</c:v>
                </c:pt>
                <c:pt idx="3665">
                  <c:v>41984</c:v>
                </c:pt>
                <c:pt idx="3666">
                  <c:v>41985</c:v>
                </c:pt>
                <c:pt idx="3667">
                  <c:v>41988</c:v>
                </c:pt>
                <c:pt idx="3668">
                  <c:v>41989</c:v>
                </c:pt>
                <c:pt idx="3669">
                  <c:v>41990</c:v>
                </c:pt>
                <c:pt idx="3670">
                  <c:v>41991</c:v>
                </c:pt>
                <c:pt idx="3671">
                  <c:v>41992</c:v>
                </c:pt>
                <c:pt idx="3672">
                  <c:v>41995</c:v>
                </c:pt>
                <c:pt idx="3673">
                  <c:v>41996</c:v>
                </c:pt>
                <c:pt idx="3674">
                  <c:v>41997</c:v>
                </c:pt>
                <c:pt idx="3675">
                  <c:v>41999</c:v>
                </c:pt>
                <c:pt idx="3676">
                  <c:v>42002</c:v>
                </c:pt>
                <c:pt idx="3677">
                  <c:v>42003</c:v>
                </c:pt>
                <c:pt idx="3678">
                  <c:v>42004</c:v>
                </c:pt>
                <c:pt idx="3679">
                  <c:v>42006</c:v>
                </c:pt>
                <c:pt idx="3680">
                  <c:v>42009</c:v>
                </c:pt>
                <c:pt idx="3681">
                  <c:v>42010</c:v>
                </c:pt>
                <c:pt idx="3682">
                  <c:v>42011</c:v>
                </c:pt>
                <c:pt idx="3683">
                  <c:v>42012</c:v>
                </c:pt>
                <c:pt idx="3684">
                  <c:v>42013</c:v>
                </c:pt>
                <c:pt idx="3685">
                  <c:v>42016</c:v>
                </c:pt>
                <c:pt idx="3686">
                  <c:v>42017</c:v>
                </c:pt>
                <c:pt idx="3687">
                  <c:v>42018</c:v>
                </c:pt>
                <c:pt idx="3688">
                  <c:v>42019</c:v>
                </c:pt>
                <c:pt idx="3689">
                  <c:v>42020</c:v>
                </c:pt>
                <c:pt idx="3690">
                  <c:v>42023</c:v>
                </c:pt>
                <c:pt idx="3691">
                  <c:v>42024</c:v>
                </c:pt>
                <c:pt idx="3692">
                  <c:v>42025</c:v>
                </c:pt>
                <c:pt idx="3693">
                  <c:v>42026</c:v>
                </c:pt>
                <c:pt idx="3694">
                  <c:v>42027</c:v>
                </c:pt>
                <c:pt idx="3695">
                  <c:v>42030</c:v>
                </c:pt>
                <c:pt idx="3696">
                  <c:v>42031</c:v>
                </c:pt>
                <c:pt idx="3697">
                  <c:v>42032</c:v>
                </c:pt>
                <c:pt idx="3698">
                  <c:v>42033</c:v>
                </c:pt>
                <c:pt idx="3699">
                  <c:v>42034</c:v>
                </c:pt>
                <c:pt idx="3700">
                  <c:v>42037</c:v>
                </c:pt>
                <c:pt idx="3701">
                  <c:v>42038</c:v>
                </c:pt>
                <c:pt idx="3702">
                  <c:v>42039</c:v>
                </c:pt>
                <c:pt idx="3703">
                  <c:v>42040</c:v>
                </c:pt>
                <c:pt idx="3704">
                  <c:v>42041</c:v>
                </c:pt>
                <c:pt idx="3705">
                  <c:v>42044</c:v>
                </c:pt>
                <c:pt idx="3706">
                  <c:v>42045</c:v>
                </c:pt>
                <c:pt idx="3707">
                  <c:v>42046</c:v>
                </c:pt>
                <c:pt idx="3708">
                  <c:v>42047</c:v>
                </c:pt>
                <c:pt idx="3709">
                  <c:v>42048</c:v>
                </c:pt>
                <c:pt idx="3710">
                  <c:v>42053</c:v>
                </c:pt>
                <c:pt idx="3711">
                  <c:v>42054</c:v>
                </c:pt>
                <c:pt idx="3712">
                  <c:v>42055</c:v>
                </c:pt>
                <c:pt idx="3713">
                  <c:v>42058</c:v>
                </c:pt>
                <c:pt idx="3714">
                  <c:v>42059</c:v>
                </c:pt>
                <c:pt idx="3715">
                  <c:v>42060</c:v>
                </c:pt>
                <c:pt idx="3716">
                  <c:v>42061</c:v>
                </c:pt>
                <c:pt idx="3717">
                  <c:v>42062</c:v>
                </c:pt>
                <c:pt idx="3718">
                  <c:v>42065</c:v>
                </c:pt>
                <c:pt idx="3719">
                  <c:v>42066</c:v>
                </c:pt>
                <c:pt idx="3720">
                  <c:v>42067</c:v>
                </c:pt>
                <c:pt idx="3721">
                  <c:v>42068</c:v>
                </c:pt>
                <c:pt idx="3722">
                  <c:v>42069</c:v>
                </c:pt>
                <c:pt idx="3723">
                  <c:v>42072</c:v>
                </c:pt>
                <c:pt idx="3724">
                  <c:v>42073</c:v>
                </c:pt>
                <c:pt idx="3725">
                  <c:v>42074</c:v>
                </c:pt>
                <c:pt idx="3726">
                  <c:v>42075</c:v>
                </c:pt>
                <c:pt idx="3727">
                  <c:v>42076</c:v>
                </c:pt>
                <c:pt idx="3728">
                  <c:v>42079</c:v>
                </c:pt>
                <c:pt idx="3729">
                  <c:v>42080</c:v>
                </c:pt>
                <c:pt idx="3730">
                  <c:v>42081</c:v>
                </c:pt>
                <c:pt idx="3731">
                  <c:v>42082</c:v>
                </c:pt>
                <c:pt idx="3732">
                  <c:v>42083</c:v>
                </c:pt>
                <c:pt idx="3733">
                  <c:v>42086</c:v>
                </c:pt>
                <c:pt idx="3734">
                  <c:v>42087</c:v>
                </c:pt>
                <c:pt idx="3735">
                  <c:v>42088</c:v>
                </c:pt>
                <c:pt idx="3736">
                  <c:v>42089</c:v>
                </c:pt>
                <c:pt idx="3737">
                  <c:v>42090</c:v>
                </c:pt>
                <c:pt idx="3738">
                  <c:v>42093</c:v>
                </c:pt>
                <c:pt idx="3739">
                  <c:v>42094</c:v>
                </c:pt>
                <c:pt idx="3740">
                  <c:v>42095</c:v>
                </c:pt>
                <c:pt idx="3741">
                  <c:v>42096</c:v>
                </c:pt>
                <c:pt idx="3742">
                  <c:v>42100</c:v>
                </c:pt>
                <c:pt idx="3743">
                  <c:v>42101</c:v>
                </c:pt>
                <c:pt idx="3744">
                  <c:v>42102</c:v>
                </c:pt>
                <c:pt idx="3745">
                  <c:v>42103</c:v>
                </c:pt>
                <c:pt idx="3746">
                  <c:v>42104</c:v>
                </c:pt>
                <c:pt idx="3747">
                  <c:v>42107</c:v>
                </c:pt>
                <c:pt idx="3748">
                  <c:v>42108</c:v>
                </c:pt>
                <c:pt idx="3749">
                  <c:v>42109</c:v>
                </c:pt>
                <c:pt idx="3750">
                  <c:v>42110</c:v>
                </c:pt>
                <c:pt idx="3751">
                  <c:v>42111</c:v>
                </c:pt>
                <c:pt idx="3752">
                  <c:v>42114</c:v>
                </c:pt>
                <c:pt idx="3753">
                  <c:v>42116</c:v>
                </c:pt>
                <c:pt idx="3754">
                  <c:v>42117</c:v>
                </c:pt>
                <c:pt idx="3755">
                  <c:v>42118</c:v>
                </c:pt>
                <c:pt idx="3756">
                  <c:v>42121</c:v>
                </c:pt>
                <c:pt idx="3757">
                  <c:v>42122</c:v>
                </c:pt>
                <c:pt idx="3758">
                  <c:v>42123</c:v>
                </c:pt>
                <c:pt idx="3759">
                  <c:v>42124</c:v>
                </c:pt>
                <c:pt idx="3760">
                  <c:v>42128</c:v>
                </c:pt>
                <c:pt idx="3761">
                  <c:v>42129</c:v>
                </c:pt>
                <c:pt idx="3762">
                  <c:v>42130</c:v>
                </c:pt>
                <c:pt idx="3763">
                  <c:v>42131</c:v>
                </c:pt>
                <c:pt idx="3764">
                  <c:v>42132</c:v>
                </c:pt>
                <c:pt idx="3765">
                  <c:v>42135</c:v>
                </c:pt>
                <c:pt idx="3766">
                  <c:v>42136</c:v>
                </c:pt>
                <c:pt idx="3767">
                  <c:v>42137</c:v>
                </c:pt>
                <c:pt idx="3768">
                  <c:v>42138</c:v>
                </c:pt>
                <c:pt idx="3769">
                  <c:v>42139</c:v>
                </c:pt>
                <c:pt idx="3770">
                  <c:v>42142</c:v>
                </c:pt>
                <c:pt idx="3771">
                  <c:v>42143</c:v>
                </c:pt>
                <c:pt idx="3772">
                  <c:v>42144</c:v>
                </c:pt>
                <c:pt idx="3773">
                  <c:v>42145</c:v>
                </c:pt>
                <c:pt idx="3774">
                  <c:v>42146</c:v>
                </c:pt>
                <c:pt idx="3775">
                  <c:v>42149</c:v>
                </c:pt>
                <c:pt idx="3776">
                  <c:v>42150</c:v>
                </c:pt>
                <c:pt idx="3777">
                  <c:v>42151</c:v>
                </c:pt>
                <c:pt idx="3778">
                  <c:v>42152</c:v>
                </c:pt>
                <c:pt idx="3779">
                  <c:v>42153</c:v>
                </c:pt>
                <c:pt idx="3780">
                  <c:v>42156</c:v>
                </c:pt>
                <c:pt idx="3781">
                  <c:v>42157</c:v>
                </c:pt>
                <c:pt idx="3782">
                  <c:v>42158</c:v>
                </c:pt>
                <c:pt idx="3783">
                  <c:v>42160</c:v>
                </c:pt>
                <c:pt idx="3784">
                  <c:v>42163</c:v>
                </c:pt>
                <c:pt idx="3785">
                  <c:v>42164</c:v>
                </c:pt>
                <c:pt idx="3786">
                  <c:v>42165</c:v>
                </c:pt>
                <c:pt idx="3787">
                  <c:v>42166</c:v>
                </c:pt>
                <c:pt idx="3788">
                  <c:v>42167</c:v>
                </c:pt>
                <c:pt idx="3789">
                  <c:v>42170</c:v>
                </c:pt>
                <c:pt idx="3790">
                  <c:v>42171</c:v>
                </c:pt>
                <c:pt idx="3791">
                  <c:v>42172</c:v>
                </c:pt>
                <c:pt idx="3792">
                  <c:v>42173</c:v>
                </c:pt>
                <c:pt idx="3793">
                  <c:v>42174</c:v>
                </c:pt>
                <c:pt idx="3794">
                  <c:v>42177</c:v>
                </c:pt>
                <c:pt idx="3795">
                  <c:v>42178</c:v>
                </c:pt>
                <c:pt idx="3796">
                  <c:v>42179</c:v>
                </c:pt>
                <c:pt idx="3797">
                  <c:v>42180</c:v>
                </c:pt>
                <c:pt idx="3798">
                  <c:v>42181</c:v>
                </c:pt>
                <c:pt idx="3799">
                  <c:v>42184</c:v>
                </c:pt>
                <c:pt idx="3800">
                  <c:v>42185</c:v>
                </c:pt>
                <c:pt idx="3801">
                  <c:v>42186</c:v>
                </c:pt>
                <c:pt idx="3802">
                  <c:v>42187</c:v>
                </c:pt>
                <c:pt idx="3803">
                  <c:v>42188</c:v>
                </c:pt>
                <c:pt idx="3804">
                  <c:v>42191</c:v>
                </c:pt>
                <c:pt idx="3805">
                  <c:v>42192</c:v>
                </c:pt>
                <c:pt idx="3806">
                  <c:v>42193</c:v>
                </c:pt>
                <c:pt idx="3807">
                  <c:v>42194</c:v>
                </c:pt>
                <c:pt idx="3808">
                  <c:v>42195</c:v>
                </c:pt>
                <c:pt idx="3809">
                  <c:v>42198</c:v>
                </c:pt>
                <c:pt idx="3810">
                  <c:v>42199</c:v>
                </c:pt>
                <c:pt idx="3811">
                  <c:v>42200</c:v>
                </c:pt>
                <c:pt idx="3812">
                  <c:v>42201</c:v>
                </c:pt>
                <c:pt idx="3813">
                  <c:v>42202</c:v>
                </c:pt>
                <c:pt idx="3814">
                  <c:v>42205</c:v>
                </c:pt>
                <c:pt idx="3815">
                  <c:v>42206</c:v>
                </c:pt>
                <c:pt idx="3816">
                  <c:v>42207</c:v>
                </c:pt>
                <c:pt idx="3817">
                  <c:v>42208</c:v>
                </c:pt>
                <c:pt idx="3818">
                  <c:v>42209</c:v>
                </c:pt>
                <c:pt idx="3819">
                  <c:v>42212</c:v>
                </c:pt>
                <c:pt idx="3820">
                  <c:v>42213</c:v>
                </c:pt>
                <c:pt idx="3821">
                  <c:v>42214</c:v>
                </c:pt>
                <c:pt idx="3822">
                  <c:v>42215</c:v>
                </c:pt>
                <c:pt idx="3823">
                  <c:v>42216</c:v>
                </c:pt>
                <c:pt idx="3824">
                  <c:v>42219</c:v>
                </c:pt>
                <c:pt idx="3825">
                  <c:v>42220</c:v>
                </c:pt>
                <c:pt idx="3826">
                  <c:v>42221</c:v>
                </c:pt>
                <c:pt idx="3827">
                  <c:v>42222</c:v>
                </c:pt>
                <c:pt idx="3828">
                  <c:v>42223</c:v>
                </c:pt>
                <c:pt idx="3829">
                  <c:v>42226</c:v>
                </c:pt>
                <c:pt idx="3830">
                  <c:v>42227</c:v>
                </c:pt>
                <c:pt idx="3831">
                  <c:v>42228</c:v>
                </c:pt>
                <c:pt idx="3832">
                  <c:v>42229</c:v>
                </c:pt>
                <c:pt idx="3833">
                  <c:v>42230</c:v>
                </c:pt>
                <c:pt idx="3834">
                  <c:v>42233</c:v>
                </c:pt>
                <c:pt idx="3835">
                  <c:v>42234</c:v>
                </c:pt>
                <c:pt idx="3836">
                  <c:v>42235</c:v>
                </c:pt>
                <c:pt idx="3837">
                  <c:v>42236</c:v>
                </c:pt>
                <c:pt idx="3838">
                  <c:v>42237</c:v>
                </c:pt>
                <c:pt idx="3839">
                  <c:v>42240</c:v>
                </c:pt>
                <c:pt idx="3840">
                  <c:v>42241</c:v>
                </c:pt>
                <c:pt idx="3841">
                  <c:v>42242</c:v>
                </c:pt>
                <c:pt idx="3842">
                  <c:v>42243</c:v>
                </c:pt>
                <c:pt idx="3843">
                  <c:v>42244</c:v>
                </c:pt>
                <c:pt idx="3844">
                  <c:v>42247</c:v>
                </c:pt>
                <c:pt idx="3845">
                  <c:v>42248</c:v>
                </c:pt>
                <c:pt idx="3846">
                  <c:v>42249</c:v>
                </c:pt>
                <c:pt idx="3847">
                  <c:v>42250</c:v>
                </c:pt>
                <c:pt idx="3848">
                  <c:v>42251</c:v>
                </c:pt>
                <c:pt idx="3849">
                  <c:v>42255</c:v>
                </c:pt>
                <c:pt idx="3850">
                  <c:v>42256</c:v>
                </c:pt>
                <c:pt idx="3851">
                  <c:v>42257</c:v>
                </c:pt>
                <c:pt idx="3852">
                  <c:v>42258</c:v>
                </c:pt>
                <c:pt idx="3853">
                  <c:v>42261</c:v>
                </c:pt>
                <c:pt idx="3854">
                  <c:v>42262</c:v>
                </c:pt>
                <c:pt idx="3855">
                  <c:v>42263</c:v>
                </c:pt>
                <c:pt idx="3856">
                  <c:v>42264</c:v>
                </c:pt>
                <c:pt idx="3857">
                  <c:v>42265</c:v>
                </c:pt>
                <c:pt idx="3858">
                  <c:v>42268</c:v>
                </c:pt>
                <c:pt idx="3859">
                  <c:v>42269</c:v>
                </c:pt>
                <c:pt idx="3860">
                  <c:v>42270</c:v>
                </c:pt>
                <c:pt idx="3861">
                  <c:v>42271</c:v>
                </c:pt>
                <c:pt idx="3862">
                  <c:v>42272</c:v>
                </c:pt>
                <c:pt idx="3863">
                  <c:v>42275</c:v>
                </c:pt>
                <c:pt idx="3864">
                  <c:v>42276</c:v>
                </c:pt>
                <c:pt idx="3865">
                  <c:v>42277</c:v>
                </c:pt>
                <c:pt idx="3866">
                  <c:v>42278</c:v>
                </c:pt>
                <c:pt idx="3867">
                  <c:v>42279</c:v>
                </c:pt>
                <c:pt idx="3868">
                  <c:v>42282</c:v>
                </c:pt>
                <c:pt idx="3869">
                  <c:v>42283</c:v>
                </c:pt>
                <c:pt idx="3870">
                  <c:v>42284</c:v>
                </c:pt>
                <c:pt idx="3871">
                  <c:v>42285</c:v>
                </c:pt>
                <c:pt idx="3872">
                  <c:v>42286</c:v>
                </c:pt>
                <c:pt idx="3873">
                  <c:v>42290</c:v>
                </c:pt>
                <c:pt idx="3874">
                  <c:v>42291</c:v>
                </c:pt>
                <c:pt idx="3875">
                  <c:v>42292</c:v>
                </c:pt>
                <c:pt idx="3876">
                  <c:v>42293</c:v>
                </c:pt>
                <c:pt idx="3877">
                  <c:v>42296</c:v>
                </c:pt>
                <c:pt idx="3878">
                  <c:v>42297</c:v>
                </c:pt>
                <c:pt idx="3879">
                  <c:v>42298</c:v>
                </c:pt>
                <c:pt idx="3880">
                  <c:v>42299</c:v>
                </c:pt>
                <c:pt idx="3881">
                  <c:v>42300</c:v>
                </c:pt>
                <c:pt idx="3882">
                  <c:v>42303</c:v>
                </c:pt>
                <c:pt idx="3883">
                  <c:v>42304</c:v>
                </c:pt>
                <c:pt idx="3884">
                  <c:v>42305</c:v>
                </c:pt>
                <c:pt idx="3885">
                  <c:v>42306</c:v>
                </c:pt>
                <c:pt idx="3886">
                  <c:v>42307</c:v>
                </c:pt>
                <c:pt idx="3887">
                  <c:v>42311</c:v>
                </c:pt>
                <c:pt idx="3888">
                  <c:v>42312</c:v>
                </c:pt>
                <c:pt idx="3889">
                  <c:v>42313</c:v>
                </c:pt>
                <c:pt idx="3890">
                  <c:v>42314</c:v>
                </c:pt>
                <c:pt idx="3891">
                  <c:v>42317</c:v>
                </c:pt>
                <c:pt idx="3892">
                  <c:v>42318</c:v>
                </c:pt>
                <c:pt idx="3893">
                  <c:v>42319</c:v>
                </c:pt>
                <c:pt idx="3894">
                  <c:v>42320</c:v>
                </c:pt>
                <c:pt idx="3895">
                  <c:v>42321</c:v>
                </c:pt>
                <c:pt idx="3896">
                  <c:v>42324</c:v>
                </c:pt>
                <c:pt idx="3897">
                  <c:v>42325</c:v>
                </c:pt>
                <c:pt idx="3898">
                  <c:v>42326</c:v>
                </c:pt>
                <c:pt idx="3899">
                  <c:v>42327</c:v>
                </c:pt>
                <c:pt idx="3900">
                  <c:v>42328</c:v>
                </c:pt>
                <c:pt idx="3901">
                  <c:v>42331</c:v>
                </c:pt>
                <c:pt idx="3902">
                  <c:v>42332</c:v>
                </c:pt>
                <c:pt idx="3903">
                  <c:v>42333</c:v>
                </c:pt>
                <c:pt idx="3904">
                  <c:v>42334</c:v>
                </c:pt>
                <c:pt idx="3905">
                  <c:v>42335</c:v>
                </c:pt>
                <c:pt idx="3906">
                  <c:v>42338</c:v>
                </c:pt>
                <c:pt idx="3907">
                  <c:v>42339</c:v>
                </c:pt>
                <c:pt idx="3908">
                  <c:v>42340</c:v>
                </c:pt>
                <c:pt idx="3909">
                  <c:v>42341</c:v>
                </c:pt>
                <c:pt idx="3910">
                  <c:v>42342</c:v>
                </c:pt>
                <c:pt idx="3911">
                  <c:v>42345</c:v>
                </c:pt>
                <c:pt idx="3912">
                  <c:v>42346</c:v>
                </c:pt>
                <c:pt idx="3913">
                  <c:v>42347</c:v>
                </c:pt>
                <c:pt idx="3914">
                  <c:v>42348</c:v>
                </c:pt>
                <c:pt idx="3915">
                  <c:v>42349</c:v>
                </c:pt>
                <c:pt idx="3916">
                  <c:v>42352</c:v>
                </c:pt>
                <c:pt idx="3917">
                  <c:v>42353</c:v>
                </c:pt>
                <c:pt idx="3918">
                  <c:v>42354</c:v>
                </c:pt>
                <c:pt idx="3919">
                  <c:v>42355</c:v>
                </c:pt>
                <c:pt idx="3920">
                  <c:v>42356</c:v>
                </c:pt>
                <c:pt idx="3921">
                  <c:v>42359</c:v>
                </c:pt>
                <c:pt idx="3922">
                  <c:v>42360</c:v>
                </c:pt>
                <c:pt idx="3923">
                  <c:v>42361</c:v>
                </c:pt>
                <c:pt idx="3924">
                  <c:v>42362</c:v>
                </c:pt>
                <c:pt idx="3925">
                  <c:v>42366</c:v>
                </c:pt>
                <c:pt idx="3926">
                  <c:v>42367</c:v>
                </c:pt>
                <c:pt idx="3927">
                  <c:v>42368</c:v>
                </c:pt>
                <c:pt idx="3928">
                  <c:v>42369</c:v>
                </c:pt>
                <c:pt idx="3929">
                  <c:v>42373</c:v>
                </c:pt>
                <c:pt idx="3930">
                  <c:v>42374</c:v>
                </c:pt>
                <c:pt idx="3931">
                  <c:v>42375</c:v>
                </c:pt>
                <c:pt idx="3932">
                  <c:v>42376</c:v>
                </c:pt>
                <c:pt idx="3933">
                  <c:v>42377</c:v>
                </c:pt>
                <c:pt idx="3934">
                  <c:v>42380</c:v>
                </c:pt>
                <c:pt idx="3935">
                  <c:v>42381</c:v>
                </c:pt>
                <c:pt idx="3936">
                  <c:v>42382</c:v>
                </c:pt>
                <c:pt idx="3937">
                  <c:v>42383</c:v>
                </c:pt>
                <c:pt idx="3938">
                  <c:v>42384</c:v>
                </c:pt>
                <c:pt idx="3939">
                  <c:v>42387</c:v>
                </c:pt>
                <c:pt idx="3940">
                  <c:v>42388</c:v>
                </c:pt>
                <c:pt idx="3941">
                  <c:v>42389</c:v>
                </c:pt>
                <c:pt idx="3942">
                  <c:v>42390</c:v>
                </c:pt>
                <c:pt idx="3943">
                  <c:v>42391</c:v>
                </c:pt>
                <c:pt idx="3944">
                  <c:v>42394</c:v>
                </c:pt>
                <c:pt idx="3945">
                  <c:v>42395</c:v>
                </c:pt>
                <c:pt idx="3946">
                  <c:v>42396</c:v>
                </c:pt>
                <c:pt idx="3947">
                  <c:v>42397</c:v>
                </c:pt>
                <c:pt idx="3948">
                  <c:v>42398</c:v>
                </c:pt>
                <c:pt idx="3949">
                  <c:v>42401</c:v>
                </c:pt>
                <c:pt idx="3950">
                  <c:v>42402</c:v>
                </c:pt>
                <c:pt idx="3951">
                  <c:v>42403</c:v>
                </c:pt>
                <c:pt idx="3952">
                  <c:v>42404</c:v>
                </c:pt>
                <c:pt idx="3953">
                  <c:v>42405</c:v>
                </c:pt>
                <c:pt idx="3954">
                  <c:v>42410</c:v>
                </c:pt>
                <c:pt idx="3955">
                  <c:v>42411</c:v>
                </c:pt>
                <c:pt idx="3956">
                  <c:v>42412</c:v>
                </c:pt>
                <c:pt idx="3957">
                  <c:v>42415</c:v>
                </c:pt>
                <c:pt idx="3958">
                  <c:v>42416</c:v>
                </c:pt>
                <c:pt idx="3959">
                  <c:v>42417</c:v>
                </c:pt>
                <c:pt idx="3960">
                  <c:v>42418</c:v>
                </c:pt>
                <c:pt idx="3961">
                  <c:v>42419</c:v>
                </c:pt>
                <c:pt idx="3962">
                  <c:v>42422</c:v>
                </c:pt>
                <c:pt idx="3963">
                  <c:v>42423</c:v>
                </c:pt>
                <c:pt idx="3964">
                  <c:v>42424</c:v>
                </c:pt>
                <c:pt idx="3965">
                  <c:v>42425</c:v>
                </c:pt>
                <c:pt idx="3966">
                  <c:v>42426</c:v>
                </c:pt>
                <c:pt idx="3967">
                  <c:v>42429</c:v>
                </c:pt>
                <c:pt idx="3968">
                  <c:v>42430</c:v>
                </c:pt>
                <c:pt idx="3969">
                  <c:v>42431</c:v>
                </c:pt>
                <c:pt idx="3970">
                  <c:v>42432</c:v>
                </c:pt>
                <c:pt idx="3971">
                  <c:v>42433</c:v>
                </c:pt>
                <c:pt idx="3972">
                  <c:v>42436</c:v>
                </c:pt>
                <c:pt idx="3973">
                  <c:v>42437</c:v>
                </c:pt>
                <c:pt idx="3974">
                  <c:v>42438</c:v>
                </c:pt>
                <c:pt idx="3975">
                  <c:v>42439</c:v>
                </c:pt>
                <c:pt idx="3976">
                  <c:v>42440</c:v>
                </c:pt>
                <c:pt idx="3977">
                  <c:v>42443</c:v>
                </c:pt>
                <c:pt idx="3978">
                  <c:v>42444</c:v>
                </c:pt>
                <c:pt idx="3979">
                  <c:v>42445</c:v>
                </c:pt>
                <c:pt idx="3980">
                  <c:v>42446</c:v>
                </c:pt>
                <c:pt idx="3981">
                  <c:v>42447</c:v>
                </c:pt>
                <c:pt idx="3982">
                  <c:v>42450</c:v>
                </c:pt>
                <c:pt idx="3983">
                  <c:v>42451</c:v>
                </c:pt>
                <c:pt idx="3984">
                  <c:v>42452</c:v>
                </c:pt>
                <c:pt idx="3985">
                  <c:v>42453</c:v>
                </c:pt>
                <c:pt idx="3986">
                  <c:v>42457</c:v>
                </c:pt>
                <c:pt idx="3987">
                  <c:v>42458</c:v>
                </c:pt>
                <c:pt idx="3988">
                  <c:v>42459</c:v>
                </c:pt>
                <c:pt idx="3989">
                  <c:v>42460</c:v>
                </c:pt>
                <c:pt idx="3990">
                  <c:v>42461</c:v>
                </c:pt>
                <c:pt idx="3991">
                  <c:v>42464</c:v>
                </c:pt>
                <c:pt idx="3992">
                  <c:v>42465</c:v>
                </c:pt>
                <c:pt idx="3993">
                  <c:v>42466</c:v>
                </c:pt>
                <c:pt idx="3994">
                  <c:v>42467</c:v>
                </c:pt>
                <c:pt idx="3995">
                  <c:v>42468</c:v>
                </c:pt>
                <c:pt idx="3996">
                  <c:v>42471</c:v>
                </c:pt>
                <c:pt idx="3997">
                  <c:v>42472</c:v>
                </c:pt>
                <c:pt idx="3998">
                  <c:v>42473</c:v>
                </c:pt>
                <c:pt idx="3999">
                  <c:v>42474</c:v>
                </c:pt>
                <c:pt idx="4000">
                  <c:v>42475</c:v>
                </c:pt>
                <c:pt idx="4001">
                  <c:v>42478</c:v>
                </c:pt>
                <c:pt idx="4002">
                  <c:v>42479</c:v>
                </c:pt>
                <c:pt idx="4003">
                  <c:v>42480</c:v>
                </c:pt>
                <c:pt idx="4004">
                  <c:v>42482</c:v>
                </c:pt>
                <c:pt idx="4005">
                  <c:v>42485</c:v>
                </c:pt>
                <c:pt idx="4006">
                  <c:v>42486</c:v>
                </c:pt>
                <c:pt idx="4007">
                  <c:v>42487</c:v>
                </c:pt>
                <c:pt idx="4008">
                  <c:v>42488</c:v>
                </c:pt>
                <c:pt idx="4009">
                  <c:v>42489</c:v>
                </c:pt>
                <c:pt idx="4010">
                  <c:v>42492</c:v>
                </c:pt>
                <c:pt idx="4011">
                  <c:v>42493</c:v>
                </c:pt>
                <c:pt idx="4012">
                  <c:v>42494</c:v>
                </c:pt>
                <c:pt idx="4013">
                  <c:v>42495</c:v>
                </c:pt>
                <c:pt idx="4014">
                  <c:v>42496</c:v>
                </c:pt>
                <c:pt idx="4015">
                  <c:v>42499</c:v>
                </c:pt>
                <c:pt idx="4016">
                  <c:v>42500</c:v>
                </c:pt>
                <c:pt idx="4017">
                  <c:v>42501</c:v>
                </c:pt>
                <c:pt idx="4018">
                  <c:v>42502</c:v>
                </c:pt>
                <c:pt idx="4019">
                  <c:v>42503</c:v>
                </c:pt>
                <c:pt idx="4020">
                  <c:v>42506</c:v>
                </c:pt>
                <c:pt idx="4021">
                  <c:v>42507</c:v>
                </c:pt>
                <c:pt idx="4022">
                  <c:v>42508</c:v>
                </c:pt>
                <c:pt idx="4023">
                  <c:v>42509</c:v>
                </c:pt>
                <c:pt idx="4024">
                  <c:v>42510</c:v>
                </c:pt>
                <c:pt idx="4025">
                  <c:v>42513</c:v>
                </c:pt>
                <c:pt idx="4026">
                  <c:v>42514</c:v>
                </c:pt>
                <c:pt idx="4027">
                  <c:v>42515</c:v>
                </c:pt>
                <c:pt idx="4028">
                  <c:v>42517</c:v>
                </c:pt>
                <c:pt idx="4029">
                  <c:v>42520</c:v>
                </c:pt>
                <c:pt idx="4030">
                  <c:v>42521</c:v>
                </c:pt>
                <c:pt idx="4031">
                  <c:v>42522</c:v>
                </c:pt>
                <c:pt idx="4032">
                  <c:v>42523</c:v>
                </c:pt>
                <c:pt idx="4033">
                  <c:v>42524</c:v>
                </c:pt>
                <c:pt idx="4034">
                  <c:v>42527</c:v>
                </c:pt>
                <c:pt idx="4035">
                  <c:v>42528</c:v>
                </c:pt>
                <c:pt idx="4036">
                  <c:v>42529</c:v>
                </c:pt>
                <c:pt idx="4037">
                  <c:v>42530</c:v>
                </c:pt>
                <c:pt idx="4038">
                  <c:v>42531</c:v>
                </c:pt>
                <c:pt idx="4039">
                  <c:v>42534</c:v>
                </c:pt>
                <c:pt idx="4040">
                  <c:v>42535</c:v>
                </c:pt>
                <c:pt idx="4041">
                  <c:v>42536</c:v>
                </c:pt>
                <c:pt idx="4042">
                  <c:v>42537</c:v>
                </c:pt>
                <c:pt idx="4043">
                  <c:v>42538</c:v>
                </c:pt>
                <c:pt idx="4044">
                  <c:v>42541</c:v>
                </c:pt>
                <c:pt idx="4045">
                  <c:v>42542</c:v>
                </c:pt>
                <c:pt idx="4046">
                  <c:v>42543</c:v>
                </c:pt>
                <c:pt idx="4047">
                  <c:v>42544</c:v>
                </c:pt>
                <c:pt idx="4048">
                  <c:v>42545</c:v>
                </c:pt>
                <c:pt idx="4049">
                  <c:v>42548</c:v>
                </c:pt>
                <c:pt idx="4050">
                  <c:v>42549</c:v>
                </c:pt>
                <c:pt idx="4051">
                  <c:v>42550</c:v>
                </c:pt>
                <c:pt idx="4052">
                  <c:v>42551</c:v>
                </c:pt>
                <c:pt idx="4053">
                  <c:v>42552</c:v>
                </c:pt>
                <c:pt idx="4054">
                  <c:v>42555</c:v>
                </c:pt>
                <c:pt idx="4055">
                  <c:v>42556</c:v>
                </c:pt>
                <c:pt idx="4056">
                  <c:v>42557</c:v>
                </c:pt>
                <c:pt idx="4057">
                  <c:v>42558</c:v>
                </c:pt>
                <c:pt idx="4058">
                  <c:v>42559</c:v>
                </c:pt>
                <c:pt idx="4059">
                  <c:v>42562</c:v>
                </c:pt>
                <c:pt idx="4060">
                  <c:v>42563</c:v>
                </c:pt>
                <c:pt idx="4061">
                  <c:v>42564</c:v>
                </c:pt>
                <c:pt idx="4062">
                  <c:v>42565</c:v>
                </c:pt>
                <c:pt idx="4063">
                  <c:v>42566</c:v>
                </c:pt>
                <c:pt idx="4064">
                  <c:v>42569</c:v>
                </c:pt>
                <c:pt idx="4065">
                  <c:v>42570</c:v>
                </c:pt>
                <c:pt idx="4066">
                  <c:v>42571</c:v>
                </c:pt>
                <c:pt idx="4067">
                  <c:v>42572</c:v>
                </c:pt>
                <c:pt idx="4068">
                  <c:v>42573</c:v>
                </c:pt>
                <c:pt idx="4069">
                  <c:v>42576</c:v>
                </c:pt>
                <c:pt idx="4070">
                  <c:v>42577</c:v>
                </c:pt>
                <c:pt idx="4071">
                  <c:v>42578</c:v>
                </c:pt>
                <c:pt idx="4072">
                  <c:v>42579</c:v>
                </c:pt>
                <c:pt idx="4073">
                  <c:v>42580</c:v>
                </c:pt>
                <c:pt idx="4074">
                  <c:v>42583</c:v>
                </c:pt>
                <c:pt idx="4075">
                  <c:v>42584</c:v>
                </c:pt>
                <c:pt idx="4076">
                  <c:v>42585</c:v>
                </c:pt>
                <c:pt idx="4077">
                  <c:v>42586</c:v>
                </c:pt>
                <c:pt idx="4078">
                  <c:v>42587</c:v>
                </c:pt>
                <c:pt idx="4079">
                  <c:v>42590</c:v>
                </c:pt>
                <c:pt idx="4080">
                  <c:v>42591</c:v>
                </c:pt>
                <c:pt idx="4081">
                  <c:v>42592</c:v>
                </c:pt>
                <c:pt idx="4082">
                  <c:v>42593</c:v>
                </c:pt>
                <c:pt idx="4083">
                  <c:v>42594</c:v>
                </c:pt>
                <c:pt idx="4084">
                  <c:v>42597</c:v>
                </c:pt>
                <c:pt idx="4085">
                  <c:v>42598</c:v>
                </c:pt>
                <c:pt idx="4086">
                  <c:v>42599</c:v>
                </c:pt>
                <c:pt idx="4087">
                  <c:v>42600</c:v>
                </c:pt>
                <c:pt idx="4088">
                  <c:v>42601</c:v>
                </c:pt>
                <c:pt idx="4089">
                  <c:v>42604</c:v>
                </c:pt>
                <c:pt idx="4090">
                  <c:v>42605</c:v>
                </c:pt>
                <c:pt idx="4091">
                  <c:v>42606</c:v>
                </c:pt>
                <c:pt idx="4092">
                  <c:v>42607</c:v>
                </c:pt>
                <c:pt idx="4093">
                  <c:v>42608</c:v>
                </c:pt>
                <c:pt idx="4094">
                  <c:v>42611</c:v>
                </c:pt>
                <c:pt idx="4095">
                  <c:v>42612</c:v>
                </c:pt>
                <c:pt idx="4096">
                  <c:v>42613</c:v>
                </c:pt>
                <c:pt idx="4097">
                  <c:v>42614</c:v>
                </c:pt>
                <c:pt idx="4098">
                  <c:v>42615</c:v>
                </c:pt>
                <c:pt idx="4099">
                  <c:v>42618</c:v>
                </c:pt>
                <c:pt idx="4100">
                  <c:v>42619</c:v>
                </c:pt>
                <c:pt idx="4101">
                  <c:v>42621</c:v>
                </c:pt>
                <c:pt idx="4102">
                  <c:v>42622</c:v>
                </c:pt>
                <c:pt idx="4103">
                  <c:v>42625</c:v>
                </c:pt>
                <c:pt idx="4104">
                  <c:v>42626</c:v>
                </c:pt>
                <c:pt idx="4105">
                  <c:v>42627</c:v>
                </c:pt>
                <c:pt idx="4106">
                  <c:v>42628</c:v>
                </c:pt>
                <c:pt idx="4107">
                  <c:v>42629</c:v>
                </c:pt>
                <c:pt idx="4108">
                  <c:v>42632</c:v>
                </c:pt>
                <c:pt idx="4109">
                  <c:v>42633</c:v>
                </c:pt>
                <c:pt idx="4110">
                  <c:v>42634</c:v>
                </c:pt>
                <c:pt idx="4111">
                  <c:v>42635</c:v>
                </c:pt>
                <c:pt idx="4112">
                  <c:v>42636</c:v>
                </c:pt>
                <c:pt idx="4113">
                  <c:v>42639</c:v>
                </c:pt>
                <c:pt idx="4114">
                  <c:v>42640</c:v>
                </c:pt>
                <c:pt idx="4115">
                  <c:v>42641</c:v>
                </c:pt>
                <c:pt idx="4116">
                  <c:v>42642</c:v>
                </c:pt>
                <c:pt idx="4117">
                  <c:v>42643</c:v>
                </c:pt>
                <c:pt idx="4118">
                  <c:v>42646</c:v>
                </c:pt>
                <c:pt idx="4119">
                  <c:v>42647</c:v>
                </c:pt>
                <c:pt idx="4120">
                  <c:v>42648</c:v>
                </c:pt>
                <c:pt idx="4121">
                  <c:v>42649</c:v>
                </c:pt>
                <c:pt idx="4122">
                  <c:v>42650</c:v>
                </c:pt>
                <c:pt idx="4123">
                  <c:v>42653</c:v>
                </c:pt>
                <c:pt idx="4124">
                  <c:v>42654</c:v>
                </c:pt>
                <c:pt idx="4125">
                  <c:v>42656</c:v>
                </c:pt>
                <c:pt idx="4126">
                  <c:v>42657</c:v>
                </c:pt>
                <c:pt idx="4127">
                  <c:v>42660</c:v>
                </c:pt>
                <c:pt idx="4128">
                  <c:v>42661</c:v>
                </c:pt>
                <c:pt idx="4129">
                  <c:v>42662</c:v>
                </c:pt>
                <c:pt idx="4130">
                  <c:v>42663</c:v>
                </c:pt>
                <c:pt idx="4131">
                  <c:v>42664</c:v>
                </c:pt>
                <c:pt idx="4132">
                  <c:v>42667</c:v>
                </c:pt>
                <c:pt idx="4133">
                  <c:v>42668</c:v>
                </c:pt>
                <c:pt idx="4134">
                  <c:v>42669</c:v>
                </c:pt>
                <c:pt idx="4135">
                  <c:v>42670</c:v>
                </c:pt>
                <c:pt idx="4136">
                  <c:v>42671</c:v>
                </c:pt>
                <c:pt idx="4137">
                  <c:v>42674</c:v>
                </c:pt>
                <c:pt idx="4138">
                  <c:v>42675</c:v>
                </c:pt>
                <c:pt idx="4139">
                  <c:v>42677</c:v>
                </c:pt>
                <c:pt idx="4140">
                  <c:v>42678</c:v>
                </c:pt>
                <c:pt idx="4141">
                  <c:v>42681</c:v>
                </c:pt>
                <c:pt idx="4142">
                  <c:v>42682</c:v>
                </c:pt>
                <c:pt idx="4143">
                  <c:v>42683</c:v>
                </c:pt>
                <c:pt idx="4144">
                  <c:v>42684</c:v>
                </c:pt>
                <c:pt idx="4145">
                  <c:v>42685</c:v>
                </c:pt>
                <c:pt idx="4146">
                  <c:v>42688</c:v>
                </c:pt>
                <c:pt idx="4147">
                  <c:v>42690</c:v>
                </c:pt>
                <c:pt idx="4148">
                  <c:v>42691</c:v>
                </c:pt>
                <c:pt idx="4149">
                  <c:v>42692</c:v>
                </c:pt>
                <c:pt idx="4150">
                  <c:v>42695</c:v>
                </c:pt>
                <c:pt idx="4151">
                  <c:v>42696</c:v>
                </c:pt>
                <c:pt idx="4152">
                  <c:v>42697</c:v>
                </c:pt>
                <c:pt idx="4153">
                  <c:v>42698</c:v>
                </c:pt>
                <c:pt idx="4154">
                  <c:v>42699</c:v>
                </c:pt>
                <c:pt idx="4155">
                  <c:v>42702</c:v>
                </c:pt>
                <c:pt idx="4156">
                  <c:v>42703</c:v>
                </c:pt>
                <c:pt idx="4157">
                  <c:v>42704</c:v>
                </c:pt>
                <c:pt idx="4158">
                  <c:v>42705</c:v>
                </c:pt>
                <c:pt idx="4159">
                  <c:v>42706</c:v>
                </c:pt>
                <c:pt idx="4160">
                  <c:v>42709</c:v>
                </c:pt>
                <c:pt idx="4161">
                  <c:v>42710</c:v>
                </c:pt>
                <c:pt idx="4162">
                  <c:v>42711</c:v>
                </c:pt>
                <c:pt idx="4163">
                  <c:v>42712</c:v>
                </c:pt>
                <c:pt idx="4164">
                  <c:v>42713</c:v>
                </c:pt>
                <c:pt idx="4165">
                  <c:v>42716</c:v>
                </c:pt>
                <c:pt idx="4166">
                  <c:v>42717</c:v>
                </c:pt>
                <c:pt idx="4167">
                  <c:v>42718</c:v>
                </c:pt>
                <c:pt idx="4168">
                  <c:v>42719</c:v>
                </c:pt>
                <c:pt idx="4169">
                  <c:v>42720</c:v>
                </c:pt>
                <c:pt idx="4170">
                  <c:v>42723</c:v>
                </c:pt>
                <c:pt idx="4171">
                  <c:v>42724</c:v>
                </c:pt>
                <c:pt idx="4172">
                  <c:v>42725</c:v>
                </c:pt>
                <c:pt idx="4173">
                  <c:v>42726</c:v>
                </c:pt>
                <c:pt idx="4174">
                  <c:v>42727</c:v>
                </c:pt>
                <c:pt idx="4175">
                  <c:v>42730</c:v>
                </c:pt>
                <c:pt idx="4176">
                  <c:v>42731</c:v>
                </c:pt>
                <c:pt idx="4177">
                  <c:v>42732</c:v>
                </c:pt>
                <c:pt idx="4178">
                  <c:v>42733</c:v>
                </c:pt>
                <c:pt idx="4179">
                  <c:v>42734</c:v>
                </c:pt>
                <c:pt idx="4180">
                  <c:v>42737</c:v>
                </c:pt>
                <c:pt idx="4181">
                  <c:v>42738</c:v>
                </c:pt>
                <c:pt idx="4182">
                  <c:v>42739</c:v>
                </c:pt>
                <c:pt idx="4183">
                  <c:v>42740</c:v>
                </c:pt>
                <c:pt idx="4184">
                  <c:v>42741</c:v>
                </c:pt>
                <c:pt idx="4185">
                  <c:v>42744</c:v>
                </c:pt>
                <c:pt idx="4186">
                  <c:v>42745</c:v>
                </c:pt>
                <c:pt idx="4187">
                  <c:v>42746</c:v>
                </c:pt>
                <c:pt idx="4188">
                  <c:v>42747</c:v>
                </c:pt>
                <c:pt idx="4189">
                  <c:v>42748</c:v>
                </c:pt>
                <c:pt idx="4190">
                  <c:v>42751</c:v>
                </c:pt>
                <c:pt idx="4191">
                  <c:v>42752</c:v>
                </c:pt>
                <c:pt idx="4192">
                  <c:v>42753</c:v>
                </c:pt>
                <c:pt idx="4193">
                  <c:v>42754</c:v>
                </c:pt>
                <c:pt idx="4194">
                  <c:v>42755</c:v>
                </c:pt>
                <c:pt idx="4195">
                  <c:v>42758</c:v>
                </c:pt>
                <c:pt idx="4196">
                  <c:v>42759</c:v>
                </c:pt>
                <c:pt idx="4197">
                  <c:v>42760</c:v>
                </c:pt>
                <c:pt idx="4198">
                  <c:v>42761</c:v>
                </c:pt>
                <c:pt idx="4199">
                  <c:v>42762</c:v>
                </c:pt>
                <c:pt idx="4200">
                  <c:v>42765</c:v>
                </c:pt>
                <c:pt idx="4201">
                  <c:v>42766</c:v>
                </c:pt>
                <c:pt idx="4202">
                  <c:v>42767</c:v>
                </c:pt>
                <c:pt idx="4203">
                  <c:v>42768</c:v>
                </c:pt>
                <c:pt idx="4204">
                  <c:v>42769</c:v>
                </c:pt>
                <c:pt idx="4205">
                  <c:v>42772</c:v>
                </c:pt>
                <c:pt idx="4206">
                  <c:v>42773</c:v>
                </c:pt>
                <c:pt idx="4207">
                  <c:v>42774</c:v>
                </c:pt>
                <c:pt idx="4208">
                  <c:v>42775</c:v>
                </c:pt>
                <c:pt idx="4209">
                  <c:v>42776</c:v>
                </c:pt>
                <c:pt idx="4210">
                  <c:v>42779</c:v>
                </c:pt>
                <c:pt idx="4211">
                  <c:v>42780</c:v>
                </c:pt>
                <c:pt idx="4212">
                  <c:v>42781</c:v>
                </c:pt>
                <c:pt idx="4213">
                  <c:v>42782</c:v>
                </c:pt>
                <c:pt idx="4214">
                  <c:v>42783</c:v>
                </c:pt>
                <c:pt idx="4215">
                  <c:v>42786</c:v>
                </c:pt>
                <c:pt idx="4216">
                  <c:v>42787</c:v>
                </c:pt>
                <c:pt idx="4217">
                  <c:v>42788</c:v>
                </c:pt>
                <c:pt idx="4218">
                  <c:v>42789</c:v>
                </c:pt>
                <c:pt idx="4219">
                  <c:v>42790</c:v>
                </c:pt>
                <c:pt idx="4220">
                  <c:v>42795</c:v>
                </c:pt>
                <c:pt idx="4221">
                  <c:v>42796</c:v>
                </c:pt>
                <c:pt idx="4222">
                  <c:v>42797</c:v>
                </c:pt>
                <c:pt idx="4223">
                  <c:v>42800</c:v>
                </c:pt>
                <c:pt idx="4224">
                  <c:v>42801</c:v>
                </c:pt>
                <c:pt idx="4225">
                  <c:v>42802</c:v>
                </c:pt>
                <c:pt idx="4226">
                  <c:v>42803</c:v>
                </c:pt>
                <c:pt idx="4227">
                  <c:v>42804</c:v>
                </c:pt>
                <c:pt idx="4228">
                  <c:v>42807</c:v>
                </c:pt>
                <c:pt idx="4229">
                  <c:v>42808</c:v>
                </c:pt>
                <c:pt idx="4230">
                  <c:v>42809</c:v>
                </c:pt>
                <c:pt idx="4231">
                  <c:v>42810</c:v>
                </c:pt>
                <c:pt idx="4232">
                  <c:v>42811</c:v>
                </c:pt>
                <c:pt idx="4233">
                  <c:v>42814</c:v>
                </c:pt>
                <c:pt idx="4234">
                  <c:v>42815</c:v>
                </c:pt>
                <c:pt idx="4235">
                  <c:v>42816</c:v>
                </c:pt>
                <c:pt idx="4236">
                  <c:v>42817</c:v>
                </c:pt>
                <c:pt idx="4237">
                  <c:v>42818</c:v>
                </c:pt>
                <c:pt idx="4238">
                  <c:v>42821</c:v>
                </c:pt>
                <c:pt idx="4239">
                  <c:v>42822</c:v>
                </c:pt>
                <c:pt idx="4240">
                  <c:v>42823</c:v>
                </c:pt>
                <c:pt idx="4241">
                  <c:v>42824</c:v>
                </c:pt>
                <c:pt idx="4242">
                  <c:v>42825</c:v>
                </c:pt>
                <c:pt idx="4243">
                  <c:v>42828</c:v>
                </c:pt>
                <c:pt idx="4244">
                  <c:v>42829</c:v>
                </c:pt>
                <c:pt idx="4245">
                  <c:v>42830</c:v>
                </c:pt>
                <c:pt idx="4246">
                  <c:v>42831</c:v>
                </c:pt>
                <c:pt idx="4247">
                  <c:v>42832</c:v>
                </c:pt>
                <c:pt idx="4248">
                  <c:v>42835</c:v>
                </c:pt>
                <c:pt idx="4249">
                  <c:v>42836</c:v>
                </c:pt>
                <c:pt idx="4250">
                  <c:v>42837</c:v>
                </c:pt>
                <c:pt idx="4251">
                  <c:v>42838</c:v>
                </c:pt>
                <c:pt idx="4252">
                  <c:v>42842</c:v>
                </c:pt>
                <c:pt idx="4253">
                  <c:v>42843</c:v>
                </c:pt>
                <c:pt idx="4254">
                  <c:v>42844</c:v>
                </c:pt>
                <c:pt idx="4255">
                  <c:v>42845</c:v>
                </c:pt>
                <c:pt idx="4256">
                  <c:v>42849</c:v>
                </c:pt>
                <c:pt idx="4257">
                  <c:v>42850</c:v>
                </c:pt>
                <c:pt idx="4258">
                  <c:v>42851</c:v>
                </c:pt>
                <c:pt idx="4259">
                  <c:v>42852</c:v>
                </c:pt>
                <c:pt idx="4260">
                  <c:v>42853</c:v>
                </c:pt>
                <c:pt idx="4261">
                  <c:v>42857</c:v>
                </c:pt>
                <c:pt idx="4262">
                  <c:v>42858</c:v>
                </c:pt>
                <c:pt idx="4263">
                  <c:v>42859</c:v>
                </c:pt>
                <c:pt idx="4264">
                  <c:v>42860</c:v>
                </c:pt>
                <c:pt idx="4265">
                  <c:v>42863</c:v>
                </c:pt>
                <c:pt idx="4266">
                  <c:v>42864</c:v>
                </c:pt>
                <c:pt idx="4267">
                  <c:v>42865</c:v>
                </c:pt>
                <c:pt idx="4268">
                  <c:v>42866</c:v>
                </c:pt>
                <c:pt idx="4269">
                  <c:v>42867</c:v>
                </c:pt>
                <c:pt idx="4270">
                  <c:v>42870</c:v>
                </c:pt>
                <c:pt idx="4271">
                  <c:v>42871</c:v>
                </c:pt>
                <c:pt idx="4272">
                  <c:v>42872</c:v>
                </c:pt>
                <c:pt idx="4273">
                  <c:v>42873</c:v>
                </c:pt>
                <c:pt idx="4274">
                  <c:v>42874</c:v>
                </c:pt>
                <c:pt idx="4275">
                  <c:v>42877</c:v>
                </c:pt>
                <c:pt idx="4276">
                  <c:v>42878</c:v>
                </c:pt>
                <c:pt idx="4277">
                  <c:v>42879</c:v>
                </c:pt>
                <c:pt idx="4278">
                  <c:v>42880</c:v>
                </c:pt>
                <c:pt idx="4279">
                  <c:v>42881</c:v>
                </c:pt>
                <c:pt idx="4280">
                  <c:v>42884</c:v>
                </c:pt>
                <c:pt idx="4281">
                  <c:v>42885</c:v>
                </c:pt>
                <c:pt idx="4282">
                  <c:v>42886</c:v>
                </c:pt>
                <c:pt idx="4283">
                  <c:v>42887</c:v>
                </c:pt>
                <c:pt idx="4284">
                  <c:v>42888</c:v>
                </c:pt>
                <c:pt idx="4285">
                  <c:v>42891</c:v>
                </c:pt>
                <c:pt idx="4286">
                  <c:v>42892</c:v>
                </c:pt>
                <c:pt idx="4287">
                  <c:v>42893</c:v>
                </c:pt>
                <c:pt idx="4288">
                  <c:v>42894</c:v>
                </c:pt>
                <c:pt idx="4289">
                  <c:v>42895</c:v>
                </c:pt>
                <c:pt idx="4290">
                  <c:v>42898</c:v>
                </c:pt>
                <c:pt idx="4291">
                  <c:v>42899</c:v>
                </c:pt>
                <c:pt idx="4292">
                  <c:v>42900</c:v>
                </c:pt>
                <c:pt idx="4293">
                  <c:v>42902</c:v>
                </c:pt>
                <c:pt idx="4294">
                  <c:v>42905</c:v>
                </c:pt>
                <c:pt idx="4295">
                  <c:v>42906</c:v>
                </c:pt>
                <c:pt idx="4296">
                  <c:v>42907</c:v>
                </c:pt>
                <c:pt idx="4297">
                  <c:v>42908</c:v>
                </c:pt>
                <c:pt idx="4298">
                  <c:v>42909</c:v>
                </c:pt>
                <c:pt idx="4299">
                  <c:v>42912</c:v>
                </c:pt>
                <c:pt idx="4300">
                  <c:v>42913</c:v>
                </c:pt>
                <c:pt idx="4301">
                  <c:v>42914</c:v>
                </c:pt>
                <c:pt idx="4302">
                  <c:v>42915</c:v>
                </c:pt>
                <c:pt idx="4303">
                  <c:v>42916</c:v>
                </c:pt>
                <c:pt idx="4304">
                  <c:v>42919</c:v>
                </c:pt>
                <c:pt idx="4305">
                  <c:v>42920</c:v>
                </c:pt>
                <c:pt idx="4306">
                  <c:v>42921</c:v>
                </c:pt>
                <c:pt idx="4307">
                  <c:v>42922</c:v>
                </c:pt>
                <c:pt idx="4308">
                  <c:v>42923</c:v>
                </c:pt>
                <c:pt idx="4309">
                  <c:v>42926</c:v>
                </c:pt>
                <c:pt idx="4310">
                  <c:v>42927</c:v>
                </c:pt>
                <c:pt idx="4311">
                  <c:v>42928</c:v>
                </c:pt>
                <c:pt idx="4312">
                  <c:v>42929</c:v>
                </c:pt>
                <c:pt idx="4313">
                  <c:v>42930</c:v>
                </c:pt>
                <c:pt idx="4314">
                  <c:v>42933</c:v>
                </c:pt>
                <c:pt idx="4315">
                  <c:v>42934</c:v>
                </c:pt>
                <c:pt idx="4316">
                  <c:v>42935</c:v>
                </c:pt>
                <c:pt idx="4317">
                  <c:v>42936</c:v>
                </c:pt>
                <c:pt idx="4318">
                  <c:v>42937</c:v>
                </c:pt>
                <c:pt idx="4319">
                  <c:v>42940</c:v>
                </c:pt>
                <c:pt idx="4320">
                  <c:v>42941</c:v>
                </c:pt>
                <c:pt idx="4321">
                  <c:v>42942</c:v>
                </c:pt>
                <c:pt idx="4322">
                  <c:v>42943</c:v>
                </c:pt>
                <c:pt idx="4323">
                  <c:v>42944</c:v>
                </c:pt>
                <c:pt idx="4324">
                  <c:v>42947</c:v>
                </c:pt>
                <c:pt idx="4325">
                  <c:v>42948</c:v>
                </c:pt>
                <c:pt idx="4326">
                  <c:v>42949</c:v>
                </c:pt>
                <c:pt idx="4327">
                  <c:v>42950</c:v>
                </c:pt>
                <c:pt idx="4328">
                  <c:v>42951</c:v>
                </c:pt>
                <c:pt idx="4329">
                  <c:v>42954</c:v>
                </c:pt>
                <c:pt idx="4330">
                  <c:v>42955</c:v>
                </c:pt>
                <c:pt idx="4331">
                  <c:v>42956</c:v>
                </c:pt>
                <c:pt idx="4332">
                  <c:v>42957</c:v>
                </c:pt>
                <c:pt idx="4333">
                  <c:v>42958</c:v>
                </c:pt>
                <c:pt idx="4334">
                  <c:v>42961</c:v>
                </c:pt>
                <c:pt idx="4335">
                  <c:v>42962</c:v>
                </c:pt>
                <c:pt idx="4336">
                  <c:v>42963</c:v>
                </c:pt>
                <c:pt idx="4337">
                  <c:v>42964</c:v>
                </c:pt>
                <c:pt idx="4338">
                  <c:v>42965</c:v>
                </c:pt>
                <c:pt idx="4339">
                  <c:v>42968</c:v>
                </c:pt>
                <c:pt idx="4340">
                  <c:v>42969</c:v>
                </c:pt>
                <c:pt idx="4341">
                  <c:v>42970</c:v>
                </c:pt>
                <c:pt idx="4342">
                  <c:v>42971</c:v>
                </c:pt>
                <c:pt idx="4343">
                  <c:v>42972</c:v>
                </c:pt>
                <c:pt idx="4344">
                  <c:v>42975</c:v>
                </c:pt>
                <c:pt idx="4345">
                  <c:v>42976</c:v>
                </c:pt>
                <c:pt idx="4346">
                  <c:v>42977</c:v>
                </c:pt>
                <c:pt idx="4347">
                  <c:v>42978</c:v>
                </c:pt>
                <c:pt idx="4348">
                  <c:v>42979</c:v>
                </c:pt>
                <c:pt idx="4349">
                  <c:v>42982</c:v>
                </c:pt>
                <c:pt idx="4350">
                  <c:v>42983</c:v>
                </c:pt>
                <c:pt idx="4351">
                  <c:v>42984</c:v>
                </c:pt>
                <c:pt idx="4352">
                  <c:v>42986</c:v>
                </c:pt>
                <c:pt idx="4353">
                  <c:v>42989</c:v>
                </c:pt>
                <c:pt idx="4354">
                  <c:v>42990</c:v>
                </c:pt>
                <c:pt idx="4355">
                  <c:v>42991</c:v>
                </c:pt>
                <c:pt idx="4356">
                  <c:v>42992</c:v>
                </c:pt>
                <c:pt idx="4357">
                  <c:v>42993</c:v>
                </c:pt>
                <c:pt idx="4358">
                  <c:v>42996</c:v>
                </c:pt>
                <c:pt idx="4359">
                  <c:v>42997</c:v>
                </c:pt>
                <c:pt idx="4360">
                  <c:v>42998</c:v>
                </c:pt>
                <c:pt idx="4361">
                  <c:v>42999</c:v>
                </c:pt>
                <c:pt idx="4362">
                  <c:v>43000</c:v>
                </c:pt>
                <c:pt idx="4363">
                  <c:v>43003</c:v>
                </c:pt>
                <c:pt idx="4364">
                  <c:v>43004</c:v>
                </c:pt>
                <c:pt idx="4365">
                  <c:v>43005</c:v>
                </c:pt>
                <c:pt idx="4366">
                  <c:v>43006</c:v>
                </c:pt>
                <c:pt idx="4367">
                  <c:v>43007</c:v>
                </c:pt>
                <c:pt idx="4368">
                  <c:v>43010</c:v>
                </c:pt>
                <c:pt idx="4369">
                  <c:v>43011</c:v>
                </c:pt>
                <c:pt idx="4370">
                  <c:v>43012</c:v>
                </c:pt>
                <c:pt idx="4371">
                  <c:v>43013</c:v>
                </c:pt>
                <c:pt idx="4372">
                  <c:v>43014</c:v>
                </c:pt>
                <c:pt idx="4373">
                  <c:v>43017</c:v>
                </c:pt>
                <c:pt idx="4374">
                  <c:v>43018</c:v>
                </c:pt>
                <c:pt idx="4375">
                  <c:v>43019</c:v>
                </c:pt>
                <c:pt idx="4376">
                  <c:v>43021</c:v>
                </c:pt>
                <c:pt idx="4377">
                  <c:v>43024</c:v>
                </c:pt>
                <c:pt idx="4378">
                  <c:v>43025</c:v>
                </c:pt>
                <c:pt idx="4379">
                  <c:v>43026</c:v>
                </c:pt>
                <c:pt idx="4380">
                  <c:v>43027</c:v>
                </c:pt>
                <c:pt idx="4381">
                  <c:v>43028</c:v>
                </c:pt>
                <c:pt idx="4382">
                  <c:v>43031</c:v>
                </c:pt>
                <c:pt idx="4383">
                  <c:v>43032</c:v>
                </c:pt>
                <c:pt idx="4384">
                  <c:v>43033</c:v>
                </c:pt>
                <c:pt idx="4385">
                  <c:v>43034</c:v>
                </c:pt>
                <c:pt idx="4386">
                  <c:v>43035</c:v>
                </c:pt>
                <c:pt idx="4387">
                  <c:v>43038</c:v>
                </c:pt>
                <c:pt idx="4388">
                  <c:v>43039</c:v>
                </c:pt>
                <c:pt idx="4389">
                  <c:v>43040</c:v>
                </c:pt>
                <c:pt idx="4390">
                  <c:v>43042</c:v>
                </c:pt>
                <c:pt idx="4391">
                  <c:v>43045</c:v>
                </c:pt>
                <c:pt idx="4392">
                  <c:v>43046</c:v>
                </c:pt>
                <c:pt idx="4393">
                  <c:v>43047</c:v>
                </c:pt>
                <c:pt idx="4394">
                  <c:v>43048</c:v>
                </c:pt>
                <c:pt idx="4395">
                  <c:v>43049</c:v>
                </c:pt>
                <c:pt idx="4396">
                  <c:v>43052</c:v>
                </c:pt>
                <c:pt idx="4397">
                  <c:v>43053</c:v>
                </c:pt>
                <c:pt idx="4398">
                  <c:v>43055</c:v>
                </c:pt>
                <c:pt idx="4399">
                  <c:v>43056</c:v>
                </c:pt>
                <c:pt idx="4400">
                  <c:v>43059</c:v>
                </c:pt>
                <c:pt idx="4401">
                  <c:v>43060</c:v>
                </c:pt>
                <c:pt idx="4402">
                  <c:v>43061</c:v>
                </c:pt>
                <c:pt idx="4403">
                  <c:v>43062</c:v>
                </c:pt>
                <c:pt idx="4404">
                  <c:v>43063</c:v>
                </c:pt>
                <c:pt idx="4405">
                  <c:v>43066</c:v>
                </c:pt>
                <c:pt idx="4406">
                  <c:v>43067</c:v>
                </c:pt>
                <c:pt idx="4407">
                  <c:v>43068</c:v>
                </c:pt>
                <c:pt idx="4408">
                  <c:v>43069</c:v>
                </c:pt>
                <c:pt idx="4409">
                  <c:v>43070</c:v>
                </c:pt>
                <c:pt idx="4410">
                  <c:v>43073</c:v>
                </c:pt>
                <c:pt idx="4411">
                  <c:v>43074</c:v>
                </c:pt>
                <c:pt idx="4412">
                  <c:v>43075</c:v>
                </c:pt>
                <c:pt idx="4413">
                  <c:v>43076</c:v>
                </c:pt>
                <c:pt idx="4414">
                  <c:v>43077</c:v>
                </c:pt>
                <c:pt idx="4415">
                  <c:v>43080</c:v>
                </c:pt>
                <c:pt idx="4416">
                  <c:v>43081</c:v>
                </c:pt>
                <c:pt idx="4417">
                  <c:v>43082</c:v>
                </c:pt>
                <c:pt idx="4418">
                  <c:v>43083</c:v>
                </c:pt>
                <c:pt idx="4419">
                  <c:v>43084</c:v>
                </c:pt>
                <c:pt idx="4420">
                  <c:v>43087</c:v>
                </c:pt>
                <c:pt idx="4421">
                  <c:v>43088</c:v>
                </c:pt>
                <c:pt idx="4422">
                  <c:v>43089</c:v>
                </c:pt>
                <c:pt idx="4423">
                  <c:v>43090</c:v>
                </c:pt>
                <c:pt idx="4424">
                  <c:v>43091</c:v>
                </c:pt>
                <c:pt idx="4425">
                  <c:v>43095</c:v>
                </c:pt>
                <c:pt idx="4426">
                  <c:v>43096</c:v>
                </c:pt>
                <c:pt idx="4427">
                  <c:v>43097</c:v>
                </c:pt>
                <c:pt idx="4428">
                  <c:v>43098</c:v>
                </c:pt>
                <c:pt idx="4429">
                  <c:v>43102</c:v>
                </c:pt>
                <c:pt idx="4430">
                  <c:v>43103</c:v>
                </c:pt>
                <c:pt idx="4431">
                  <c:v>43104</c:v>
                </c:pt>
                <c:pt idx="4432">
                  <c:v>43105</c:v>
                </c:pt>
                <c:pt idx="4433">
                  <c:v>43108</c:v>
                </c:pt>
                <c:pt idx="4434">
                  <c:v>43109</c:v>
                </c:pt>
                <c:pt idx="4435">
                  <c:v>43110</c:v>
                </c:pt>
                <c:pt idx="4436">
                  <c:v>43111</c:v>
                </c:pt>
                <c:pt idx="4437">
                  <c:v>43112</c:v>
                </c:pt>
                <c:pt idx="4438">
                  <c:v>43115</c:v>
                </c:pt>
                <c:pt idx="4439">
                  <c:v>43116</c:v>
                </c:pt>
                <c:pt idx="4440">
                  <c:v>43117</c:v>
                </c:pt>
                <c:pt idx="4441">
                  <c:v>43118</c:v>
                </c:pt>
                <c:pt idx="4442">
                  <c:v>43119</c:v>
                </c:pt>
                <c:pt idx="4443">
                  <c:v>43122</c:v>
                </c:pt>
                <c:pt idx="4444">
                  <c:v>43123</c:v>
                </c:pt>
                <c:pt idx="4445">
                  <c:v>43124</c:v>
                </c:pt>
                <c:pt idx="4446">
                  <c:v>43125</c:v>
                </c:pt>
                <c:pt idx="4447">
                  <c:v>43126</c:v>
                </c:pt>
                <c:pt idx="4448">
                  <c:v>43129</c:v>
                </c:pt>
                <c:pt idx="4449">
                  <c:v>43130</c:v>
                </c:pt>
                <c:pt idx="4450">
                  <c:v>43131</c:v>
                </c:pt>
                <c:pt idx="4451">
                  <c:v>43132</c:v>
                </c:pt>
                <c:pt idx="4452">
                  <c:v>43133</c:v>
                </c:pt>
                <c:pt idx="4453">
                  <c:v>43136</c:v>
                </c:pt>
                <c:pt idx="4454">
                  <c:v>43137</c:v>
                </c:pt>
                <c:pt idx="4455">
                  <c:v>43138</c:v>
                </c:pt>
                <c:pt idx="4456">
                  <c:v>43139</c:v>
                </c:pt>
                <c:pt idx="4457">
                  <c:v>43140</c:v>
                </c:pt>
                <c:pt idx="4458">
                  <c:v>43145</c:v>
                </c:pt>
                <c:pt idx="4459">
                  <c:v>43146</c:v>
                </c:pt>
                <c:pt idx="4460">
                  <c:v>43147</c:v>
                </c:pt>
                <c:pt idx="4461">
                  <c:v>43150</c:v>
                </c:pt>
                <c:pt idx="4462">
                  <c:v>43151</c:v>
                </c:pt>
                <c:pt idx="4463">
                  <c:v>43152</c:v>
                </c:pt>
                <c:pt idx="4464">
                  <c:v>43153</c:v>
                </c:pt>
                <c:pt idx="4465">
                  <c:v>43154</c:v>
                </c:pt>
                <c:pt idx="4466">
                  <c:v>43157</c:v>
                </c:pt>
                <c:pt idx="4467">
                  <c:v>43158</c:v>
                </c:pt>
                <c:pt idx="4468">
                  <c:v>43159</c:v>
                </c:pt>
                <c:pt idx="4469">
                  <c:v>43160</c:v>
                </c:pt>
                <c:pt idx="4470">
                  <c:v>43161</c:v>
                </c:pt>
                <c:pt idx="4471">
                  <c:v>43164</c:v>
                </c:pt>
                <c:pt idx="4472">
                  <c:v>43165</c:v>
                </c:pt>
                <c:pt idx="4473">
                  <c:v>43166</c:v>
                </c:pt>
                <c:pt idx="4474">
                  <c:v>43167</c:v>
                </c:pt>
                <c:pt idx="4475">
                  <c:v>43168</c:v>
                </c:pt>
                <c:pt idx="4476">
                  <c:v>43171</c:v>
                </c:pt>
                <c:pt idx="4477">
                  <c:v>43172</c:v>
                </c:pt>
                <c:pt idx="4478">
                  <c:v>43173</c:v>
                </c:pt>
                <c:pt idx="4479">
                  <c:v>43174</c:v>
                </c:pt>
                <c:pt idx="4480">
                  <c:v>43175</c:v>
                </c:pt>
                <c:pt idx="4481">
                  <c:v>43178</c:v>
                </c:pt>
                <c:pt idx="4482">
                  <c:v>43179</c:v>
                </c:pt>
                <c:pt idx="4483">
                  <c:v>43180</c:v>
                </c:pt>
                <c:pt idx="4484">
                  <c:v>43181</c:v>
                </c:pt>
                <c:pt idx="4485">
                  <c:v>43182</c:v>
                </c:pt>
                <c:pt idx="4486">
                  <c:v>43185</c:v>
                </c:pt>
                <c:pt idx="4487">
                  <c:v>43186</c:v>
                </c:pt>
                <c:pt idx="4488">
                  <c:v>43187</c:v>
                </c:pt>
                <c:pt idx="4489">
                  <c:v>43188</c:v>
                </c:pt>
                <c:pt idx="4490">
                  <c:v>43192</c:v>
                </c:pt>
                <c:pt idx="4491">
                  <c:v>43193</c:v>
                </c:pt>
                <c:pt idx="4492">
                  <c:v>43194</c:v>
                </c:pt>
                <c:pt idx="4493">
                  <c:v>43195</c:v>
                </c:pt>
                <c:pt idx="4494">
                  <c:v>43196</c:v>
                </c:pt>
                <c:pt idx="4495">
                  <c:v>43199</c:v>
                </c:pt>
                <c:pt idx="4496">
                  <c:v>43200</c:v>
                </c:pt>
                <c:pt idx="4497">
                  <c:v>43201</c:v>
                </c:pt>
                <c:pt idx="4498">
                  <c:v>43202</c:v>
                </c:pt>
                <c:pt idx="4499">
                  <c:v>43203</c:v>
                </c:pt>
                <c:pt idx="4500">
                  <c:v>43206</c:v>
                </c:pt>
                <c:pt idx="4501">
                  <c:v>43207</c:v>
                </c:pt>
                <c:pt idx="4502">
                  <c:v>43208</c:v>
                </c:pt>
                <c:pt idx="4503">
                  <c:v>43209</c:v>
                </c:pt>
                <c:pt idx="4504">
                  <c:v>43210</c:v>
                </c:pt>
                <c:pt idx="4505">
                  <c:v>43213</c:v>
                </c:pt>
                <c:pt idx="4506">
                  <c:v>43214</c:v>
                </c:pt>
                <c:pt idx="4507">
                  <c:v>43215</c:v>
                </c:pt>
                <c:pt idx="4508">
                  <c:v>43216</c:v>
                </c:pt>
                <c:pt idx="4509">
                  <c:v>43217</c:v>
                </c:pt>
                <c:pt idx="4510">
                  <c:v>43220</c:v>
                </c:pt>
                <c:pt idx="4511">
                  <c:v>43222</c:v>
                </c:pt>
                <c:pt idx="4512">
                  <c:v>43223</c:v>
                </c:pt>
                <c:pt idx="4513">
                  <c:v>43224</c:v>
                </c:pt>
                <c:pt idx="4514">
                  <c:v>43227</c:v>
                </c:pt>
                <c:pt idx="4515">
                  <c:v>43228</c:v>
                </c:pt>
                <c:pt idx="4516">
                  <c:v>43229</c:v>
                </c:pt>
                <c:pt idx="4517">
                  <c:v>43230</c:v>
                </c:pt>
                <c:pt idx="4518">
                  <c:v>43231</c:v>
                </c:pt>
                <c:pt idx="4519">
                  <c:v>43234</c:v>
                </c:pt>
                <c:pt idx="4520">
                  <c:v>43235</c:v>
                </c:pt>
                <c:pt idx="4521">
                  <c:v>43236</c:v>
                </c:pt>
                <c:pt idx="4522">
                  <c:v>43237</c:v>
                </c:pt>
                <c:pt idx="4523">
                  <c:v>43238</c:v>
                </c:pt>
                <c:pt idx="4524">
                  <c:v>43241</c:v>
                </c:pt>
                <c:pt idx="4525">
                  <c:v>43242</c:v>
                </c:pt>
                <c:pt idx="4526">
                  <c:v>43243</c:v>
                </c:pt>
                <c:pt idx="4527">
                  <c:v>43244</c:v>
                </c:pt>
                <c:pt idx="4528">
                  <c:v>43245</c:v>
                </c:pt>
                <c:pt idx="4529">
                  <c:v>43248</c:v>
                </c:pt>
                <c:pt idx="4530">
                  <c:v>43249</c:v>
                </c:pt>
                <c:pt idx="4531">
                  <c:v>43250</c:v>
                </c:pt>
                <c:pt idx="4532">
                  <c:v>43252</c:v>
                </c:pt>
                <c:pt idx="4533">
                  <c:v>43255</c:v>
                </c:pt>
                <c:pt idx="4534">
                  <c:v>43256</c:v>
                </c:pt>
                <c:pt idx="4535">
                  <c:v>43257</c:v>
                </c:pt>
                <c:pt idx="4536">
                  <c:v>43258</c:v>
                </c:pt>
                <c:pt idx="4537">
                  <c:v>43259</c:v>
                </c:pt>
                <c:pt idx="4538">
                  <c:v>43262</c:v>
                </c:pt>
                <c:pt idx="4539">
                  <c:v>43263</c:v>
                </c:pt>
                <c:pt idx="4540">
                  <c:v>43264</c:v>
                </c:pt>
                <c:pt idx="4541">
                  <c:v>43265</c:v>
                </c:pt>
                <c:pt idx="4542">
                  <c:v>43266</c:v>
                </c:pt>
                <c:pt idx="4543">
                  <c:v>43269</c:v>
                </c:pt>
                <c:pt idx="4544">
                  <c:v>43270</c:v>
                </c:pt>
                <c:pt idx="4545">
                  <c:v>43271</c:v>
                </c:pt>
                <c:pt idx="4546">
                  <c:v>43272</c:v>
                </c:pt>
                <c:pt idx="4547">
                  <c:v>43273</c:v>
                </c:pt>
                <c:pt idx="4548">
                  <c:v>43276</c:v>
                </c:pt>
                <c:pt idx="4549">
                  <c:v>43277</c:v>
                </c:pt>
                <c:pt idx="4550">
                  <c:v>43278</c:v>
                </c:pt>
                <c:pt idx="4551">
                  <c:v>43279</c:v>
                </c:pt>
                <c:pt idx="4552">
                  <c:v>43280</c:v>
                </c:pt>
                <c:pt idx="4553">
                  <c:v>43283</c:v>
                </c:pt>
                <c:pt idx="4554">
                  <c:v>43284</c:v>
                </c:pt>
                <c:pt idx="4555">
                  <c:v>43285</c:v>
                </c:pt>
                <c:pt idx="4556">
                  <c:v>43286</c:v>
                </c:pt>
                <c:pt idx="4557">
                  <c:v>43287</c:v>
                </c:pt>
                <c:pt idx="4558">
                  <c:v>43290</c:v>
                </c:pt>
                <c:pt idx="4559">
                  <c:v>43291</c:v>
                </c:pt>
                <c:pt idx="4560">
                  <c:v>43292</c:v>
                </c:pt>
                <c:pt idx="4561">
                  <c:v>43293</c:v>
                </c:pt>
                <c:pt idx="4562">
                  <c:v>43294</c:v>
                </c:pt>
                <c:pt idx="4563">
                  <c:v>43297</c:v>
                </c:pt>
                <c:pt idx="4564">
                  <c:v>43298</c:v>
                </c:pt>
                <c:pt idx="4565">
                  <c:v>43299</c:v>
                </c:pt>
                <c:pt idx="4566">
                  <c:v>43300</c:v>
                </c:pt>
                <c:pt idx="4567">
                  <c:v>43301</c:v>
                </c:pt>
                <c:pt idx="4568">
                  <c:v>43304</c:v>
                </c:pt>
                <c:pt idx="4569">
                  <c:v>43305</c:v>
                </c:pt>
                <c:pt idx="4570">
                  <c:v>43306</c:v>
                </c:pt>
                <c:pt idx="4571">
                  <c:v>43307</c:v>
                </c:pt>
                <c:pt idx="4572">
                  <c:v>43308</c:v>
                </c:pt>
                <c:pt idx="4573">
                  <c:v>43311</c:v>
                </c:pt>
                <c:pt idx="4574">
                  <c:v>43312</c:v>
                </c:pt>
                <c:pt idx="4575">
                  <c:v>43313</c:v>
                </c:pt>
                <c:pt idx="4576">
                  <c:v>43314</c:v>
                </c:pt>
                <c:pt idx="4577">
                  <c:v>43315</c:v>
                </c:pt>
                <c:pt idx="4578">
                  <c:v>43318</c:v>
                </c:pt>
                <c:pt idx="4579">
                  <c:v>43319</c:v>
                </c:pt>
                <c:pt idx="4580">
                  <c:v>43320</c:v>
                </c:pt>
                <c:pt idx="4581">
                  <c:v>43321</c:v>
                </c:pt>
                <c:pt idx="4582">
                  <c:v>43322</c:v>
                </c:pt>
                <c:pt idx="4583">
                  <c:v>43325</c:v>
                </c:pt>
                <c:pt idx="4584">
                  <c:v>43326</c:v>
                </c:pt>
                <c:pt idx="4585">
                  <c:v>43327</c:v>
                </c:pt>
                <c:pt idx="4586">
                  <c:v>43328</c:v>
                </c:pt>
                <c:pt idx="4587">
                  <c:v>43329</c:v>
                </c:pt>
                <c:pt idx="4588">
                  <c:v>43332</c:v>
                </c:pt>
                <c:pt idx="4589">
                  <c:v>43333</c:v>
                </c:pt>
                <c:pt idx="4590">
                  <c:v>43334</c:v>
                </c:pt>
                <c:pt idx="4591">
                  <c:v>43335</c:v>
                </c:pt>
                <c:pt idx="4592">
                  <c:v>43336</c:v>
                </c:pt>
                <c:pt idx="4593">
                  <c:v>43339</c:v>
                </c:pt>
                <c:pt idx="4594">
                  <c:v>43340</c:v>
                </c:pt>
                <c:pt idx="4595">
                  <c:v>43341</c:v>
                </c:pt>
                <c:pt idx="4596">
                  <c:v>43342</c:v>
                </c:pt>
                <c:pt idx="4597">
                  <c:v>43343</c:v>
                </c:pt>
                <c:pt idx="4598">
                  <c:v>43346</c:v>
                </c:pt>
                <c:pt idx="4599">
                  <c:v>43347</c:v>
                </c:pt>
                <c:pt idx="4600">
                  <c:v>43348</c:v>
                </c:pt>
                <c:pt idx="4601">
                  <c:v>43349</c:v>
                </c:pt>
                <c:pt idx="4602">
                  <c:v>43353</c:v>
                </c:pt>
                <c:pt idx="4603">
                  <c:v>43354</c:v>
                </c:pt>
                <c:pt idx="4604">
                  <c:v>43355</c:v>
                </c:pt>
                <c:pt idx="4605">
                  <c:v>43356</c:v>
                </c:pt>
                <c:pt idx="4606">
                  <c:v>43357</c:v>
                </c:pt>
                <c:pt idx="4607">
                  <c:v>43360</c:v>
                </c:pt>
                <c:pt idx="4608">
                  <c:v>43361</c:v>
                </c:pt>
                <c:pt idx="4609">
                  <c:v>43362</c:v>
                </c:pt>
                <c:pt idx="4610">
                  <c:v>43363</c:v>
                </c:pt>
                <c:pt idx="4611">
                  <c:v>43364</c:v>
                </c:pt>
                <c:pt idx="4612">
                  <c:v>43367</c:v>
                </c:pt>
                <c:pt idx="4613">
                  <c:v>43368</c:v>
                </c:pt>
                <c:pt idx="4614">
                  <c:v>43369</c:v>
                </c:pt>
                <c:pt idx="4615">
                  <c:v>43370</c:v>
                </c:pt>
                <c:pt idx="4616">
                  <c:v>43371</c:v>
                </c:pt>
                <c:pt idx="4617">
                  <c:v>43374</c:v>
                </c:pt>
                <c:pt idx="4618">
                  <c:v>43375</c:v>
                </c:pt>
                <c:pt idx="4619">
                  <c:v>43376</c:v>
                </c:pt>
                <c:pt idx="4620">
                  <c:v>43377</c:v>
                </c:pt>
                <c:pt idx="4621">
                  <c:v>43378</c:v>
                </c:pt>
                <c:pt idx="4622">
                  <c:v>43381</c:v>
                </c:pt>
                <c:pt idx="4623">
                  <c:v>43382</c:v>
                </c:pt>
                <c:pt idx="4624">
                  <c:v>43383</c:v>
                </c:pt>
                <c:pt idx="4625">
                  <c:v>43384</c:v>
                </c:pt>
                <c:pt idx="4626">
                  <c:v>43388</c:v>
                </c:pt>
                <c:pt idx="4627">
                  <c:v>43389</c:v>
                </c:pt>
                <c:pt idx="4628">
                  <c:v>43390</c:v>
                </c:pt>
                <c:pt idx="4629">
                  <c:v>43391</c:v>
                </c:pt>
                <c:pt idx="4630">
                  <c:v>43392</c:v>
                </c:pt>
                <c:pt idx="4631">
                  <c:v>43395</c:v>
                </c:pt>
                <c:pt idx="4632">
                  <c:v>43396</c:v>
                </c:pt>
                <c:pt idx="4633">
                  <c:v>43397</c:v>
                </c:pt>
                <c:pt idx="4634">
                  <c:v>43398</c:v>
                </c:pt>
                <c:pt idx="4635">
                  <c:v>43399</c:v>
                </c:pt>
                <c:pt idx="4636">
                  <c:v>43402</c:v>
                </c:pt>
                <c:pt idx="4637">
                  <c:v>43403</c:v>
                </c:pt>
                <c:pt idx="4638">
                  <c:v>43404</c:v>
                </c:pt>
                <c:pt idx="4639">
                  <c:v>43405</c:v>
                </c:pt>
                <c:pt idx="4640">
                  <c:v>43409</c:v>
                </c:pt>
                <c:pt idx="4641">
                  <c:v>43410</c:v>
                </c:pt>
                <c:pt idx="4642">
                  <c:v>43411</c:v>
                </c:pt>
                <c:pt idx="4643">
                  <c:v>43412</c:v>
                </c:pt>
                <c:pt idx="4644">
                  <c:v>43413</c:v>
                </c:pt>
                <c:pt idx="4645">
                  <c:v>43416</c:v>
                </c:pt>
                <c:pt idx="4646">
                  <c:v>43417</c:v>
                </c:pt>
                <c:pt idx="4647">
                  <c:v>43418</c:v>
                </c:pt>
                <c:pt idx="4648">
                  <c:v>43420</c:v>
                </c:pt>
                <c:pt idx="4649">
                  <c:v>43423</c:v>
                </c:pt>
                <c:pt idx="4650">
                  <c:v>43424</c:v>
                </c:pt>
                <c:pt idx="4651">
                  <c:v>43425</c:v>
                </c:pt>
                <c:pt idx="4652">
                  <c:v>43426</c:v>
                </c:pt>
                <c:pt idx="4653">
                  <c:v>43427</c:v>
                </c:pt>
                <c:pt idx="4654">
                  <c:v>43430</c:v>
                </c:pt>
                <c:pt idx="4655">
                  <c:v>43431</c:v>
                </c:pt>
                <c:pt idx="4656">
                  <c:v>43432</c:v>
                </c:pt>
                <c:pt idx="4657">
                  <c:v>43433</c:v>
                </c:pt>
                <c:pt idx="4658">
                  <c:v>43434</c:v>
                </c:pt>
                <c:pt idx="4659">
                  <c:v>43437</c:v>
                </c:pt>
                <c:pt idx="4660">
                  <c:v>43438</c:v>
                </c:pt>
                <c:pt idx="4661">
                  <c:v>43439</c:v>
                </c:pt>
                <c:pt idx="4662">
                  <c:v>43440</c:v>
                </c:pt>
                <c:pt idx="4663">
                  <c:v>43441</c:v>
                </c:pt>
                <c:pt idx="4664">
                  <c:v>43444</c:v>
                </c:pt>
                <c:pt idx="4665">
                  <c:v>43445</c:v>
                </c:pt>
                <c:pt idx="4666">
                  <c:v>43446</c:v>
                </c:pt>
                <c:pt idx="4667">
                  <c:v>43447</c:v>
                </c:pt>
                <c:pt idx="4668">
                  <c:v>43448</c:v>
                </c:pt>
                <c:pt idx="4669">
                  <c:v>43451</c:v>
                </c:pt>
                <c:pt idx="4670">
                  <c:v>43452</c:v>
                </c:pt>
                <c:pt idx="4671">
                  <c:v>43453</c:v>
                </c:pt>
                <c:pt idx="4672">
                  <c:v>43454</c:v>
                </c:pt>
                <c:pt idx="4673">
                  <c:v>43455</c:v>
                </c:pt>
                <c:pt idx="4674">
                  <c:v>43458</c:v>
                </c:pt>
                <c:pt idx="4675">
                  <c:v>43460</c:v>
                </c:pt>
                <c:pt idx="4676">
                  <c:v>43461</c:v>
                </c:pt>
                <c:pt idx="4677">
                  <c:v>43462</c:v>
                </c:pt>
                <c:pt idx="4678">
                  <c:v>43465</c:v>
                </c:pt>
                <c:pt idx="4679">
                  <c:v>43467</c:v>
                </c:pt>
                <c:pt idx="4680">
                  <c:v>43468</c:v>
                </c:pt>
                <c:pt idx="4681">
                  <c:v>43469</c:v>
                </c:pt>
                <c:pt idx="4682">
                  <c:v>43472</c:v>
                </c:pt>
                <c:pt idx="4683">
                  <c:v>43473</c:v>
                </c:pt>
                <c:pt idx="4684">
                  <c:v>43474</c:v>
                </c:pt>
                <c:pt idx="4685">
                  <c:v>43475</c:v>
                </c:pt>
                <c:pt idx="4686">
                  <c:v>43476</c:v>
                </c:pt>
                <c:pt idx="4687">
                  <c:v>43479</c:v>
                </c:pt>
                <c:pt idx="4688">
                  <c:v>43480</c:v>
                </c:pt>
                <c:pt idx="4689">
                  <c:v>43481</c:v>
                </c:pt>
                <c:pt idx="4690">
                  <c:v>43482</c:v>
                </c:pt>
                <c:pt idx="4691">
                  <c:v>43483</c:v>
                </c:pt>
                <c:pt idx="4692">
                  <c:v>43486</c:v>
                </c:pt>
                <c:pt idx="4693">
                  <c:v>43487</c:v>
                </c:pt>
                <c:pt idx="4694">
                  <c:v>43488</c:v>
                </c:pt>
                <c:pt idx="4695">
                  <c:v>43489</c:v>
                </c:pt>
                <c:pt idx="4696">
                  <c:v>43490</c:v>
                </c:pt>
                <c:pt idx="4697">
                  <c:v>43493</c:v>
                </c:pt>
                <c:pt idx="4698">
                  <c:v>43494</c:v>
                </c:pt>
                <c:pt idx="4699">
                  <c:v>43495</c:v>
                </c:pt>
                <c:pt idx="4700">
                  <c:v>43496</c:v>
                </c:pt>
                <c:pt idx="4701">
                  <c:v>43497</c:v>
                </c:pt>
                <c:pt idx="4702">
                  <c:v>43500</c:v>
                </c:pt>
                <c:pt idx="4703">
                  <c:v>43501</c:v>
                </c:pt>
                <c:pt idx="4704">
                  <c:v>43502</c:v>
                </c:pt>
                <c:pt idx="4705">
                  <c:v>43503</c:v>
                </c:pt>
                <c:pt idx="4706">
                  <c:v>43504</c:v>
                </c:pt>
                <c:pt idx="4707">
                  <c:v>43507</c:v>
                </c:pt>
                <c:pt idx="4708">
                  <c:v>43508</c:v>
                </c:pt>
                <c:pt idx="4709">
                  <c:v>43509</c:v>
                </c:pt>
                <c:pt idx="4710">
                  <c:v>43510</c:v>
                </c:pt>
                <c:pt idx="4711">
                  <c:v>43511</c:v>
                </c:pt>
                <c:pt idx="4712">
                  <c:v>43514</c:v>
                </c:pt>
                <c:pt idx="4713">
                  <c:v>43515</c:v>
                </c:pt>
                <c:pt idx="4714">
                  <c:v>43516</c:v>
                </c:pt>
                <c:pt idx="4715">
                  <c:v>43517</c:v>
                </c:pt>
                <c:pt idx="4716">
                  <c:v>43518</c:v>
                </c:pt>
                <c:pt idx="4717">
                  <c:v>43521</c:v>
                </c:pt>
                <c:pt idx="4718">
                  <c:v>43522</c:v>
                </c:pt>
                <c:pt idx="4719">
                  <c:v>43523</c:v>
                </c:pt>
                <c:pt idx="4720">
                  <c:v>43524</c:v>
                </c:pt>
                <c:pt idx="4721">
                  <c:v>43525</c:v>
                </c:pt>
                <c:pt idx="4722">
                  <c:v>43530</c:v>
                </c:pt>
                <c:pt idx="4723">
                  <c:v>43531</c:v>
                </c:pt>
                <c:pt idx="4724">
                  <c:v>43532</c:v>
                </c:pt>
                <c:pt idx="4725">
                  <c:v>43535</c:v>
                </c:pt>
                <c:pt idx="4726">
                  <c:v>43536</c:v>
                </c:pt>
                <c:pt idx="4727">
                  <c:v>43537</c:v>
                </c:pt>
                <c:pt idx="4728">
                  <c:v>43538</c:v>
                </c:pt>
                <c:pt idx="4729">
                  <c:v>43539</c:v>
                </c:pt>
                <c:pt idx="4730">
                  <c:v>43542</c:v>
                </c:pt>
                <c:pt idx="4731">
                  <c:v>43543</c:v>
                </c:pt>
                <c:pt idx="4732">
                  <c:v>43544</c:v>
                </c:pt>
                <c:pt idx="4733">
                  <c:v>43545</c:v>
                </c:pt>
                <c:pt idx="4734">
                  <c:v>43546</c:v>
                </c:pt>
                <c:pt idx="4735">
                  <c:v>43549</c:v>
                </c:pt>
                <c:pt idx="4736">
                  <c:v>43550</c:v>
                </c:pt>
                <c:pt idx="4737">
                  <c:v>43551</c:v>
                </c:pt>
                <c:pt idx="4738">
                  <c:v>43552</c:v>
                </c:pt>
                <c:pt idx="4739">
                  <c:v>43553</c:v>
                </c:pt>
                <c:pt idx="4740">
                  <c:v>43556</c:v>
                </c:pt>
                <c:pt idx="4741">
                  <c:v>43557</c:v>
                </c:pt>
                <c:pt idx="4742">
                  <c:v>43558</c:v>
                </c:pt>
                <c:pt idx="4743">
                  <c:v>43559</c:v>
                </c:pt>
                <c:pt idx="4744">
                  <c:v>43560</c:v>
                </c:pt>
                <c:pt idx="4745">
                  <c:v>43563</c:v>
                </c:pt>
                <c:pt idx="4746">
                  <c:v>43564</c:v>
                </c:pt>
                <c:pt idx="4747">
                  <c:v>43565</c:v>
                </c:pt>
                <c:pt idx="4748">
                  <c:v>43566</c:v>
                </c:pt>
                <c:pt idx="4749">
                  <c:v>43567</c:v>
                </c:pt>
                <c:pt idx="4750">
                  <c:v>43570</c:v>
                </c:pt>
                <c:pt idx="4751">
                  <c:v>43571</c:v>
                </c:pt>
                <c:pt idx="4752">
                  <c:v>43572</c:v>
                </c:pt>
                <c:pt idx="4753">
                  <c:v>43573</c:v>
                </c:pt>
                <c:pt idx="4754">
                  <c:v>43577</c:v>
                </c:pt>
                <c:pt idx="4755">
                  <c:v>43578</c:v>
                </c:pt>
                <c:pt idx="4756">
                  <c:v>43579</c:v>
                </c:pt>
                <c:pt idx="4757">
                  <c:v>43580</c:v>
                </c:pt>
                <c:pt idx="4758">
                  <c:v>43581</c:v>
                </c:pt>
                <c:pt idx="4759">
                  <c:v>43584</c:v>
                </c:pt>
                <c:pt idx="4760">
                  <c:v>43585</c:v>
                </c:pt>
                <c:pt idx="4761">
                  <c:v>43587</c:v>
                </c:pt>
                <c:pt idx="4762">
                  <c:v>43588</c:v>
                </c:pt>
                <c:pt idx="4763">
                  <c:v>43591</c:v>
                </c:pt>
                <c:pt idx="4764">
                  <c:v>43592</c:v>
                </c:pt>
                <c:pt idx="4765">
                  <c:v>43593</c:v>
                </c:pt>
                <c:pt idx="4766">
                  <c:v>43594</c:v>
                </c:pt>
                <c:pt idx="4767">
                  <c:v>43595</c:v>
                </c:pt>
                <c:pt idx="4768">
                  <c:v>43598</c:v>
                </c:pt>
                <c:pt idx="4769">
                  <c:v>43599</c:v>
                </c:pt>
                <c:pt idx="4770">
                  <c:v>43600</c:v>
                </c:pt>
                <c:pt idx="4771">
                  <c:v>43601</c:v>
                </c:pt>
                <c:pt idx="4772">
                  <c:v>43602</c:v>
                </c:pt>
                <c:pt idx="4773">
                  <c:v>43605</c:v>
                </c:pt>
                <c:pt idx="4774">
                  <c:v>43606</c:v>
                </c:pt>
                <c:pt idx="4775">
                  <c:v>43607</c:v>
                </c:pt>
                <c:pt idx="4776">
                  <c:v>43608</c:v>
                </c:pt>
                <c:pt idx="4777">
                  <c:v>43609</c:v>
                </c:pt>
                <c:pt idx="4778">
                  <c:v>43612</c:v>
                </c:pt>
                <c:pt idx="4779">
                  <c:v>43613</c:v>
                </c:pt>
                <c:pt idx="4780">
                  <c:v>43614</c:v>
                </c:pt>
                <c:pt idx="4781">
                  <c:v>43615</c:v>
                </c:pt>
                <c:pt idx="4782">
                  <c:v>43616</c:v>
                </c:pt>
                <c:pt idx="4783">
                  <c:v>43619</c:v>
                </c:pt>
                <c:pt idx="4784">
                  <c:v>43620</c:v>
                </c:pt>
                <c:pt idx="4785">
                  <c:v>43621</c:v>
                </c:pt>
                <c:pt idx="4786">
                  <c:v>43622</c:v>
                </c:pt>
                <c:pt idx="4787">
                  <c:v>43623</c:v>
                </c:pt>
                <c:pt idx="4788">
                  <c:v>43626</c:v>
                </c:pt>
                <c:pt idx="4789">
                  <c:v>43627</c:v>
                </c:pt>
                <c:pt idx="4790">
                  <c:v>43628</c:v>
                </c:pt>
                <c:pt idx="4791">
                  <c:v>43629</c:v>
                </c:pt>
                <c:pt idx="4792">
                  <c:v>43630</c:v>
                </c:pt>
                <c:pt idx="4793">
                  <c:v>43633</c:v>
                </c:pt>
                <c:pt idx="4794">
                  <c:v>43634</c:v>
                </c:pt>
                <c:pt idx="4795">
                  <c:v>43635</c:v>
                </c:pt>
                <c:pt idx="4796">
                  <c:v>43637</c:v>
                </c:pt>
                <c:pt idx="4797">
                  <c:v>43640</c:v>
                </c:pt>
                <c:pt idx="4798">
                  <c:v>43641</c:v>
                </c:pt>
                <c:pt idx="4799">
                  <c:v>43642</c:v>
                </c:pt>
                <c:pt idx="4800">
                  <c:v>43643</c:v>
                </c:pt>
                <c:pt idx="4801">
                  <c:v>43644</c:v>
                </c:pt>
                <c:pt idx="4802">
                  <c:v>43647</c:v>
                </c:pt>
                <c:pt idx="4803">
                  <c:v>43648</c:v>
                </c:pt>
                <c:pt idx="4804">
                  <c:v>43649</c:v>
                </c:pt>
                <c:pt idx="4805">
                  <c:v>43650</c:v>
                </c:pt>
                <c:pt idx="4806">
                  <c:v>43651</c:v>
                </c:pt>
                <c:pt idx="4807">
                  <c:v>43654</c:v>
                </c:pt>
                <c:pt idx="4808">
                  <c:v>43655</c:v>
                </c:pt>
                <c:pt idx="4809">
                  <c:v>43656</c:v>
                </c:pt>
                <c:pt idx="4810">
                  <c:v>43657</c:v>
                </c:pt>
                <c:pt idx="4811">
                  <c:v>43658</c:v>
                </c:pt>
                <c:pt idx="4812">
                  <c:v>43661</c:v>
                </c:pt>
                <c:pt idx="4813">
                  <c:v>43662</c:v>
                </c:pt>
                <c:pt idx="4814">
                  <c:v>43663</c:v>
                </c:pt>
                <c:pt idx="4815">
                  <c:v>43664</c:v>
                </c:pt>
                <c:pt idx="4816">
                  <c:v>43665</c:v>
                </c:pt>
                <c:pt idx="4817">
                  <c:v>43668</c:v>
                </c:pt>
                <c:pt idx="4818">
                  <c:v>43669</c:v>
                </c:pt>
                <c:pt idx="4819">
                  <c:v>43670</c:v>
                </c:pt>
                <c:pt idx="4820">
                  <c:v>43671</c:v>
                </c:pt>
                <c:pt idx="4821">
                  <c:v>43672</c:v>
                </c:pt>
                <c:pt idx="4822">
                  <c:v>43675</c:v>
                </c:pt>
                <c:pt idx="4823">
                  <c:v>43676</c:v>
                </c:pt>
                <c:pt idx="4824">
                  <c:v>43677</c:v>
                </c:pt>
                <c:pt idx="4825">
                  <c:v>43678</c:v>
                </c:pt>
                <c:pt idx="4826">
                  <c:v>43679</c:v>
                </c:pt>
                <c:pt idx="4827">
                  <c:v>43682</c:v>
                </c:pt>
                <c:pt idx="4828">
                  <c:v>43683</c:v>
                </c:pt>
                <c:pt idx="4829">
                  <c:v>43684</c:v>
                </c:pt>
                <c:pt idx="4830">
                  <c:v>43685</c:v>
                </c:pt>
                <c:pt idx="4831">
                  <c:v>43686</c:v>
                </c:pt>
                <c:pt idx="4832">
                  <c:v>43689</c:v>
                </c:pt>
                <c:pt idx="4833">
                  <c:v>43690</c:v>
                </c:pt>
                <c:pt idx="4834">
                  <c:v>43691</c:v>
                </c:pt>
                <c:pt idx="4835">
                  <c:v>43692</c:v>
                </c:pt>
                <c:pt idx="4836">
                  <c:v>43693</c:v>
                </c:pt>
                <c:pt idx="4837">
                  <c:v>43696</c:v>
                </c:pt>
                <c:pt idx="4838">
                  <c:v>43697</c:v>
                </c:pt>
                <c:pt idx="4839">
                  <c:v>43698</c:v>
                </c:pt>
                <c:pt idx="4840">
                  <c:v>43699</c:v>
                </c:pt>
                <c:pt idx="4841">
                  <c:v>43700</c:v>
                </c:pt>
                <c:pt idx="4842">
                  <c:v>43703</c:v>
                </c:pt>
                <c:pt idx="4843">
                  <c:v>43704</c:v>
                </c:pt>
                <c:pt idx="4844">
                  <c:v>43705</c:v>
                </c:pt>
                <c:pt idx="4845">
                  <c:v>43706</c:v>
                </c:pt>
                <c:pt idx="4846">
                  <c:v>43707</c:v>
                </c:pt>
                <c:pt idx="4847">
                  <c:v>43710</c:v>
                </c:pt>
                <c:pt idx="4848">
                  <c:v>43711</c:v>
                </c:pt>
                <c:pt idx="4849">
                  <c:v>43712</c:v>
                </c:pt>
                <c:pt idx="4850">
                  <c:v>43713</c:v>
                </c:pt>
                <c:pt idx="4851">
                  <c:v>43714</c:v>
                </c:pt>
                <c:pt idx="4852">
                  <c:v>43717</c:v>
                </c:pt>
                <c:pt idx="4853">
                  <c:v>43718</c:v>
                </c:pt>
                <c:pt idx="4854">
                  <c:v>43719</c:v>
                </c:pt>
                <c:pt idx="4855">
                  <c:v>43720</c:v>
                </c:pt>
                <c:pt idx="4856">
                  <c:v>43721</c:v>
                </c:pt>
                <c:pt idx="4857">
                  <c:v>43724</c:v>
                </c:pt>
                <c:pt idx="4858">
                  <c:v>43725</c:v>
                </c:pt>
                <c:pt idx="4859">
                  <c:v>43726</c:v>
                </c:pt>
                <c:pt idx="4860">
                  <c:v>43727</c:v>
                </c:pt>
                <c:pt idx="4861">
                  <c:v>43728</c:v>
                </c:pt>
                <c:pt idx="4862">
                  <c:v>43731</c:v>
                </c:pt>
                <c:pt idx="4863">
                  <c:v>43732</c:v>
                </c:pt>
                <c:pt idx="4864">
                  <c:v>43733</c:v>
                </c:pt>
                <c:pt idx="4865">
                  <c:v>43734</c:v>
                </c:pt>
                <c:pt idx="4866">
                  <c:v>43735</c:v>
                </c:pt>
                <c:pt idx="4867">
                  <c:v>43738</c:v>
                </c:pt>
                <c:pt idx="4868">
                  <c:v>43739</c:v>
                </c:pt>
                <c:pt idx="4869">
                  <c:v>43740</c:v>
                </c:pt>
                <c:pt idx="4870">
                  <c:v>43741</c:v>
                </c:pt>
                <c:pt idx="4871">
                  <c:v>43742</c:v>
                </c:pt>
                <c:pt idx="4872">
                  <c:v>43745</c:v>
                </c:pt>
                <c:pt idx="4873">
                  <c:v>43746</c:v>
                </c:pt>
                <c:pt idx="4874">
                  <c:v>43747</c:v>
                </c:pt>
                <c:pt idx="4875">
                  <c:v>43748</c:v>
                </c:pt>
                <c:pt idx="4876">
                  <c:v>43749</c:v>
                </c:pt>
                <c:pt idx="4877">
                  <c:v>43752</c:v>
                </c:pt>
                <c:pt idx="4878">
                  <c:v>43753</c:v>
                </c:pt>
                <c:pt idx="4879">
                  <c:v>43754</c:v>
                </c:pt>
                <c:pt idx="4880">
                  <c:v>43755</c:v>
                </c:pt>
                <c:pt idx="4881">
                  <c:v>43756</c:v>
                </c:pt>
                <c:pt idx="4882">
                  <c:v>43759</c:v>
                </c:pt>
                <c:pt idx="4883">
                  <c:v>43760</c:v>
                </c:pt>
                <c:pt idx="4884">
                  <c:v>43761</c:v>
                </c:pt>
                <c:pt idx="4885">
                  <c:v>43762</c:v>
                </c:pt>
                <c:pt idx="4886">
                  <c:v>43763</c:v>
                </c:pt>
                <c:pt idx="4887">
                  <c:v>43766</c:v>
                </c:pt>
                <c:pt idx="4888">
                  <c:v>43767</c:v>
                </c:pt>
                <c:pt idx="4889">
                  <c:v>43768</c:v>
                </c:pt>
                <c:pt idx="4890">
                  <c:v>43769</c:v>
                </c:pt>
                <c:pt idx="4891">
                  <c:v>43770</c:v>
                </c:pt>
                <c:pt idx="4892">
                  <c:v>43773</c:v>
                </c:pt>
                <c:pt idx="4893">
                  <c:v>43774</c:v>
                </c:pt>
                <c:pt idx="4894">
                  <c:v>43775</c:v>
                </c:pt>
                <c:pt idx="4895">
                  <c:v>43776</c:v>
                </c:pt>
                <c:pt idx="4896">
                  <c:v>43777</c:v>
                </c:pt>
                <c:pt idx="4897">
                  <c:v>43780</c:v>
                </c:pt>
                <c:pt idx="4898">
                  <c:v>43781</c:v>
                </c:pt>
                <c:pt idx="4899">
                  <c:v>43782</c:v>
                </c:pt>
                <c:pt idx="4900">
                  <c:v>43783</c:v>
                </c:pt>
                <c:pt idx="4901">
                  <c:v>43787</c:v>
                </c:pt>
                <c:pt idx="4902">
                  <c:v>43788</c:v>
                </c:pt>
                <c:pt idx="4903">
                  <c:v>43789</c:v>
                </c:pt>
                <c:pt idx="4904">
                  <c:v>43790</c:v>
                </c:pt>
                <c:pt idx="4905">
                  <c:v>43791</c:v>
                </c:pt>
                <c:pt idx="4906">
                  <c:v>43794</c:v>
                </c:pt>
                <c:pt idx="4907">
                  <c:v>43795</c:v>
                </c:pt>
                <c:pt idx="4908">
                  <c:v>43796</c:v>
                </c:pt>
                <c:pt idx="4909">
                  <c:v>43797</c:v>
                </c:pt>
                <c:pt idx="4910">
                  <c:v>43798</c:v>
                </c:pt>
                <c:pt idx="4911">
                  <c:v>43801</c:v>
                </c:pt>
                <c:pt idx="4912">
                  <c:v>43802</c:v>
                </c:pt>
                <c:pt idx="4913">
                  <c:v>43803</c:v>
                </c:pt>
                <c:pt idx="4914">
                  <c:v>43804</c:v>
                </c:pt>
                <c:pt idx="4915">
                  <c:v>43805</c:v>
                </c:pt>
                <c:pt idx="4916">
                  <c:v>43808</c:v>
                </c:pt>
                <c:pt idx="4917">
                  <c:v>43809</c:v>
                </c:pt>
                <c:pt idx="4918">
                  <c:v>43810</c:v>
                </c:pt>
                <c:pt idx="4919">
                  <c:v>43811</c:v>
                </c:pt>
                <c:pt idx="4920">
                  <c:v>43812</c:v>
                </c:pt>
                <c:pt idx="4921">
                  <c:v>43815</c:v>
                </c:pt>
                <c:pt idx="4922">
                  <c:v>43816</c:v>
                </c:pt>
                <c:pt idx="4923">
                  <c:v>43817</c:v>
                </c:pt>
                <c:pt idx="4924">
                  <c:v>43818</c:v>
                </c:pt>
                <c:pt idx="4925">
                  <c:v>43819</c:v>
                </c:pt>
                <c:pt idx="4926">
                  <c:v>43822</c:v>
                </c:pt>
                <c:pt idx="4927">
                  <c:v>43823</c:v>
                </c:pt>
                <c:pt idx="4928">
                  <c:v>43825</c:v>
                </c:pt>
                <c:pt idx="4929">
                  <c:v>43826</c:v>
                </c:pt>
                <c:pt idx="4930">
                  <c:v>43829</c:v>
                </c:pt>
                <c:pt idx="4931">
                  <c:v>43830</c:v>
                </c:pt>
                <c:pt idx="4932">
                  <c:v>43832</c:v>
                </c:pt>
                <c:pt idx="4933">
                  <c:v>43833</c:v>
                </c:pt>
                <c:pt idx="4934">
                  <c:v>43836</c:v>
                </c:pt>
                <c:pt idx="4935">
                  <c:v>43837</c:v>
                </c:pt>
                <c:pt idx="4936">
                  <c:v>43838</c:v>
                </c:pt>
                <c:pt idx="4937">
                  <c:v>43839</c:v>
                </c:pt>
                <c:pt idx="4938">
                  <c:v>43840</c:v>
                </c:pt>
                <c:pt idx="4939">
                  <c:v>43843</c:v>
                </c:pt>
                <c:pt idx="4940">
                  <c:v>43844</c:v>
                </c:pt>
                <c:pt idx="4941">
                  <c:v>43845</c:v>
                </c:pt>
                <c:pt idx="4942">
                  <c:v>43846</c:v>
                </c:pt>
                <c:pt idx="4943">
                  <c:v>43847</c:v>
                </c:pt>
                <c:pt idx="4944">
                  <c:v>43850</c:v>
                </c:pt>
                <c:pt idx="4945">
                  <c:v>43851</c:v>
                </c:pt>
                <c:pt idx="4946">
                  <c:v>43852</c:v>
                </c:pt>
                <c:pt idx="4947">
                  <c:v>43853</c:v>
                </c:pt>
                <c:pt idx="4948">
                  <c:v>43854</c:v>
                </c:pt>
                <c:pt idx="4949">
                  <c:v>43857</c:v>
                </c:pt>
                <c:pt idx="4950">
                  <c:v>43858</c:v>
                </c:pt>
                <c:pt idx="4951">
                  <c:v>43859</c:v>
                </c:pt>
                <c:pt idx="4952">
                  <c:v>43860</c:v>
                </c:pt>
                <c:pt idx="4953">
                  <c:v>43861</c:v>
                </c:pt>
                <c:pt idx="4954">
                  <c:v>43864</c:v>
                </c:pt>
                <c:pt idx="4955">
                  <c:v>43865</c:v>
                </c:pt>
                <c:pt idx="4956">
                  <c:v>43866</c:v>
                </c:pt>
                <c:pt idx="4957">
                  <c:v>43867</c:v>
                </c:pt>
                <c:pt idx="4958">
                  <c:v>43868</c:v>
                </c:pt>
                <c:pt idx="4959">
                  <c:v>43871</c:v>
                </c:pt>
                <c:pt idx="4960">
                  <c:v>43872</c:v>
                </c:pt>
                <c:pt idx="4961">
                  <c:v>43873</c:v>
                </c:pt>
                <c:pt idx="4962">
                  <c:v>43874</c:v>
                </c:pt>
                <c:pt idx="4963">
                  <c:v>43875</c:v>
                </c:pt>
                <c:pt idx="4964">
                  <c:v>43878</c:v>
                </c:pt>
                <c:pt idx="4965">
                  <c:v>43879</c:v>
                </c:pt>
                <c:pt idx="4966">
                  <c:v>43880</c:v>
                </c:pt>
                <c:pt idx="4967">
                  <c:v>43881</c:v>
                </c:pt>
                <c:pt idx="4968">
                  <c:v>43882</c:v>
                </c:pt>
                <c:pt idx="4969">
                  <c:v>43887</c:v>
                </c:pt>
                <c:pt idx="4970">
                  <c:v>43888</c:v>
                </c:pt>
                <c:pt idx="4971">
                  <c:v>43889</c:v>
                </c:pt>
                <c:pt idx="4972">
                  <c:v>43892</c:v>
                </c:pt>
                <c:pt idx="4973">
                  <c:v>43893</c:v>
                </c:pt>
                <c:pt idx="4974">
                  <c:v>43894</c:v>
                </c:pt>
                <c:pt idx="4975">
                  <c:v>43895</c:v>
                </c:pt>
                <c:pt idx="4976">
                  <c:v>43896</c:v>
                </c:pt>
                <c:pt idx="4977">
                  <c:v>43899</c:v>
                </c:pt>
                <c:pt idx="4978">
                  <c:v>43900</c:v>
                </c:pt>
                <c:pt idx="4979">
                  <c:v>43901</c:v>
                </c:pt>
                <c:pt idx="4980">
                  <c:v>43902</c:v>
                </c:pt>
                <c:pt idx="4981">
                  <c:v>43903</c:v>
                </c:pt>
                <c:pt idx="4982">
                  <c:v>43906</c:v>
                </c:pt>
                <c:pt idx="4983">
                  <c:v>43907</c:v>
                </c:pt>
                <c:pt idx="4984">
                  <c:v>43908</c:v>
                </c:pt>
                <c:pt idx="4985">
                  <c:v>43909</c:v>
                </c:pt>
                <c:pt idx="4986">
                  <c:v>43910</c:v>
                </c:pt>
                <c:pt idx="4987">
                  <c:v>43913</c:v>
                </c:pt>
                <c:pt idx="4988">
                  <c:v>43914</c:v>
                </c:pt>
                <c:pt idx="4989">
                  <c:v>43915</c:v>
                </c:pt>
                <c:pt idx="4990">
                  <c:v>43916</c:v>
                </c:pt>
                <c:pt idx="4991">
                  <c:v>43917</c:v>
                </c:pt>
                <c:pt idx="4992">
                  <c:v>43920</c:v>
                </c:pt>
                <c:pt idx="4993">
                  <c:v>43921</c:v>
                </c:pt>
                <c:pt idx="4994">
                  <c:v>43922</c:v>
                </c:pt>
                <c:pt idx="4995">
                  <c:v>43923</c:v>
                </c:pt>
                <c:pt idx="4996">
                  <c:v>43924</c:v>
                </c:pt>
                <c:pt idx="4997">
                  <c:v>43927</c:v>
                </c:pt>
                <c:pt idx="4998">
                  <c:v>43928</c:v>
                </c:pt>
                <c:pt idx="4999">
                  <c:v>43929</c:v>
                </c:pt>
                <c:pt idx="5000">
                  <c:v>43930</c:v>
                </c:pt>
                <c:pt idx="5001">
                  <c:v>43934</c:v>
                </c:pt>
                <c:pt idx="5002">
                  <c:v>43935</c:v>
                </c:pt>
                <c:pt idx="5003">
                  <c:v>43936</c:v>
                </c:pt>
                <c:pt idx="5004">
                  <c:v>43937</c:v>
                </c:pt>
                <c:pt idx="5005">
                  <c:v>43938</c:v>
                </c:pt>
                <c:pt idx="5006">
                  <c:v>43941</c:v>
                </c:pt>
                <c:pt idx="5007">
                  <c:v>43943</c:v>
                </c:pt>
                <c:pt idx="5008">
                  <c:v>43944</c:v>
                </c:pt>
                <c:pt idx="5009">
                  <c:v>43945</c:v>
                </c:pt>
                <c:pt idx="5010">
                  <c:v>43948</c:v>
                </c:pt>
                <c:pt idx="5011">
                  <c:v>43949</c:v>
                </c:pt>
                <c:pt idx="5012">
                  <c:v>43950</c:v>
                </c:pt>
                <c:pt idx="5013">
                  <c:v>43951</c:v>
                </c:pt>
                <c:pt idx="5014">
                  <c:v>43955</c:v>
                </c:pt>
                <c:pt idx="5015">
                  <c:v>43956</c:v>
                </c:pt>
                <c:pt idx="5016">
                  <c:v>43957</c:v>
                </c:pt>
                <c:pt idx="5017">
                  <c:v>43958</c:v>
                </c:pt>
                <c:pt idx="5018">
                  <c:v>43959</c:v>
                </c:pt>
                <c:pt idx="5019">
                  <c:v>43962</c:v>
                </c:pt>
                <c:pt idx="5020">
                  <c:v>43963</c:v>
                </c:pt>
                <c:pt idx="5021">
                  <c:v>43964</c:v>
                </c:pt>
                <c:pt idx="5022">
                  <c:v>43965</c:v>
                </c:pt>
                <c:pt idx="5023">
                  <c:v>43966</c:v>
                </c:pt>
                <c:pt idx="5024">
                  <c:v>43969</c:v>
                </c:pt>
                <c:pt idx="5025">
                  <c:v>43970</c:v>
                </c:pt>
                <c:pt idx="5026">
                  <c:v>43971</c:v>
                </c:pt>
                <c:pt idx="5027">
                  <c:v>43972</c:v>
                </c:pt>
                <c:pt idx="5028">
                  <c:v>43973</c:v>
                </c:pt>
                <c:pt idx="5029">
                  <c:v>43976</c:v>
                </c:pt>
                <c:pt idx="5030">
                  <c:v>43977</c:v>
                </c:pt>
                <c:pt idx="5031">
                  <c:v>43978</c:v>
                </c:pt>
                <c:pt idx="5032">
                  <c:v>43979</c:v>
                </c:pt>
                <c:pt idx="5033">
                  <c:v>43980</c:v>
                </c:pt>
                <c:pt idx="5034">
                  <c:v>43983</c:v>
                </c:pt>
                <c:pt idx="5035">
                  <c:v>43984</c:v>
                </c:pt>
                <c:pt idx="5036">
                  <c:v>43985</c:v>
                </c:pt>
                <c:pt idx="5037">
                  <c:v>43986</c:v>
                </c:pt>
                <c:pt idx="5038">
                  <c:v>43987</c:v>
                </c:pt>
                <c:pt idx="5039">
                  <c:v>43990</c:v>
                </c:pt>
                <c:pt idx="5040">
                  <c:v>43991</c:v>
                </c:pt>
                <c:pt idx="5041">
                  <c:v>43992</c:v>
                </c:pt>
                <c:pt idx="5042">
                  <c:v>43994</c:v>
                </c:pt>
                <c:pt idx="5043">
                  <c:v>43997</c:v>
                </c:pt>
                <c:pt idx="5044">
                  <c:v>43998</c:v>
                </c:pt>
                <c:pt idx="5045">
                  <c:v>43999</c:v>
                </c:pt>
                <c:pt idx="5046">
                  <c:v>44000</c:v>
                </c:pt>
                <c:pt idx="5047">
                  <c:v>44001</c:v>
                </c:pt>
                <c:pt idx="5048">
                  <c:v>44004</c:v>
                </c:pt>
                <c:pt idx="5049">
                  <c:v>44005</c:v>
                </c:pt>
                <c:pt idx="5050">
                  <c:v>44006</c:v>
                </c:pt>
                <c:pt idx="5051">
                  <c:v>44007</c:v>
                </c:pt>
                <c:pt idx="5052">
                  <c:v>44008</c:v>
                </c:pt>
                <c:pt idx="5053">
                  <c:v>44011</c:v>
                </c:pt>
                <c:pt idx="5054">
                  <c:v>44012</c:v>
                </c:pt>
                <c:pt idx="5055">
                  <c:v>44013</c:v>
                </c:pt>
                <c:pt idx="5056">
                  <c:v>44014</c:v>
                </c:pt>
                <c:pt idx="5057">
                  <c:v>44015</c:v>
                </c:pt>
                <c:pt idx="5058">
                  <c:v>44018</c:v>
                </c:pt>
                <c:pt idx="5059">
                  <c:v>44019</c:v>
                </c:pt>
                <c:pt idx="5060">
                  <c:v>44020</c:v>
                </c:pt>
                <c:pt idx="5061">
                  <c:v>44021</c:v>
                </c:pt>
                <c:pt idx="5062">
                  <c:v>44022</c:v>
                </c:pt>
                <c:pt idx="5063">
                  <c:v>44025</c:v>
                </c:pt>
                <c:pt idx="5064">
                  <c:v>44026</c:v>
                </c:pt>
                <c:pt idx="5065">
                  <c:v>44027</c:v>
                </c:pt>
                <c:pt idx="5066">
                  <c:v>44028</c:v>
                </c:pt>
                <c:pt idx="5067">
                  <c:v>44029</c:v>
                </c:pt>
                <c:pt idx="5068">
                  <c:v>44032</c:v>
                </c:pt>
                <c:pt idx="5069">
                  <c:v>44033</c:v>
                </c:pt>
                <c:pt idx="5070">
                  <c:v>44034</c:v>
                </c:pt>
                <c:pt idx="5071">
                  <c:v>44035</c:v>
                </c:pt>
                <c:pt idx="5072">
                  <c:v>44036</c:v>
                </c:pt>
                <c:pt idx="5073">
                  <c:v>44039</c:v>
                </c:pt>
                <c:pt idx="5074">
                  <c:v>44040</c:v>
                </c:pt>
                <c:pt idx="5075">
                  <c:v>44041</c:v>
                </c:pt>
                <c:pt idx="5076">
                  <c:v>44042</c:v>
                </c:pt>
                <c:pt idx="5077">
                  <c:v>44043</c:v>
                </c:pt>
                <c:pt idx="5078">
                  <c:v>44046</c:v>
                </c:pt>
                <c:pt idx="5079">
                  <c:v>44047</c:v>
                </c:pt>
                <c:pt idx="5080">
                  <c:v>44048</c:v>
                </c:pt>
                <c:pt idx="5081">
                  <c:v>44049</c:v>
                </c:pt>
                <c:pt idx="5082">
                  <c:v>44050</c:v>
                </c:pt>
                <c:pt idx="5083">
                  <c:v>44053</c:v>
                </c:pt>
                <c:pt idx="5084">
                  <c:v>44054</c:v>
                </c:pt>
                <c:pt idx="5085">
                  <c:v>44055</c:v>
                </c:pt>
                <c:pt idx="5086">
                  <c:v>44056</c:v>
                </c:pt>
                <c:pt idx="5087">
                  <c:v>44057</c:v>
                </c:pt>
                <c:pt idx="5088">
                  <c:v>44060</c:v>
                </c:pt>
                <c:pt idx="5089">
                  <c:v>44061</c:v>
                </c:pt>
                <c:pt idx="5090">
                  <c:v>44062</c:v>
                </c:pt>
                <c:pt idx="5091">
                  <c:v>44063</c:v>
                </c:pt>
                <c:pt idx="5092">
                  <c:v>44064</c:v>
                </c:pt>
                <c:pt idx="5093">
                  <c:v>44067</c:v>
                </c:pt>
                <c:pt idx="5094">
                  <c:v>44068</c:v>
                </c:pt>
                <c:pt idx="5095">
                  <c:v>44069</c:v>
                </c:pt>
                <c:pt idx="5096">
                  <c:v>44070</c:v>
                </c:pt>
                <c:pt idx="5097">
                  <c:v>44071</c:v>
                </c:pt>
                <c:pt idx="5098">
                  <c:v>44074</c:v>
                </c:pt>
                <c:pt idx="5099">
                  <c:v>44075</c:v>
                </c:pt>
                <c:pt idx="5100">
                  <c:v>44076</c:v>
                </c:pt>
                <c:pt idx="5101">
                  <c:v>44077</c:v>
                </c:pt>
                <c:pt idx="5102">
                  <c:v>44078</c:v>
                </c:pt>
                <c:pt idx="5103">
                  <c:v>44082</c:v>
                </c:pt>
                <c:pt idx="5104">
                  <c:v>44083</c:v>
                </c:pt>
                <c:pt idx="5105">
                  <c:v>44084</c:v>
                </c:pt>
                <c:pt idx="5106">
                  <c:v>44085</c:v>
                </c:pt>
                <c:pt idx="5107">
                  <c:v>44088</c:v>
                </c:pt>
                <c:pt idx="5108">
                  <c:v>44089</c:v>
                </c:pt>
                <c:pt idx="5109">
                  <c:v>44090</c:v>
                </c:pt>
                <c:pt idx="5110">
                  <c:v>44091</c:v>
                </c:pt>
                <c:pt idx="5111">
                  <c:v>44092</c:v>
                </c:pt>
                <c:pt idx="5112">
                  <c:v>44095</c:v>
                </c:pt>
                <c:pt idx="5113">
                  <c:v>44096</c:v>
                </c:pt>
                <c:pt idx="5114">
                  <c:v>44097</c:v>
                </c:pt>
                <c:pt idx="5115">
                  <c:v>44098</c:v>
                </c:pt>
                <c:pt idx="5116">
                  <c:v>44099</c:v>
                </c:pt>
                <c:pt idx="5117">
                  <c:v>44102</c:v>
                </c:pt>
                <c:pt idx="5118">
                  <c:v>44103</c:v>
                </c:pt>
                <c:pt idx="5119">
                  <c:v>44104</c:v>
                </c:pt>
                <c:pt idx="5120">
                  <c:v>44105</c:v>
                </c:pt>
                <c:pt idx="5121">
                  <c:v>44106</c:v>
                </c:pt>
                <c:pt idx="5122">
                  <c:v>44109</c:v>
                </c:pt>
                <c:pt idx="5123">
                  <c:v>44110</c:v>
                </c:pt>
                <c:pt idx="5124">
                  <c:v>44111</c:v>
                </c:pt>
                <c:pt idx="5125">
                  <c:v>44112</c:v>
                </c:pt>
                <c:pt idx="5126">
                  <c:v>44113</c:v>
                </c:pt>
                <c:pt idx="5127">
                  <c:v>44117</c:v>
                </c:pt>
                <c:pt idx="5128">
                  <c:v>44118</c:v>
                </c:pt>
                <c:pt idx="5129">
                  <c:v>44119</c:v>
                </c:pt>
                <c:pt idx="5130">
                  <c:v>44120</c:v>
                </c:pt>
                <c:pt idx="5131">
                  <c:v>44123</c:v>
                </c:pt>
                <c:pt idx="5132">
                  <c:v>44124</c:v>
                </c:pt>
                <c:pt idx="5133">
                  <c:v>44125</c:v>
                </c:pt>
                <c:pt idx="5134">
                  <c:v>44126</c:v>
                </c:pt>
                <c:pt idx="5135">
                  <c:v>44127</c:v>
                </c:pt>
                <c:pt idx="5136">
                  <c:v>44130</c:v>
                </c:pt>
                <c:pt idx="5137">
                  <c:v>44131</c:v>
                </c:pt>
                <c:pt idx="5138">
                  <c:v>44132</c:v>
                </c:pt>
                <c:pt idx="5139">
                  <c:v>44133</c:v>
                </c:pt>
                <c:pt idx="5140">
                  <c:v>44134</c:v>
                </c:pt>
                <c:pt idx="5141">
                  <c:v>44138</c:v>
                </c:pt>
                <c:pt idx="5142">
                  <c:v>44139</c:v>
                </c:pt>
                <c:pt idx="5143">
                  <c:v>44140</c:v>
                </c:pt>
                <c:pt idx="5144">
                  <c:v>44141</c:v>
                </c:pt>
                <c:pt idx="5145">
                  <c:v>44144</c:v>
                </c:pt>
                <c:pt idx="5146">
                  <c:v>44145</c:v>
                </c:pt>
                <c:pt idx="5147">
                  <c:v>44146</c:v>
                </c:pt>
                <c:pt idx="5148">
                  <c:v>44147</c:v>
                </c:pt>
                <c:pt idx="5149">
                  <c:v>44148</c:v>
                </c:pt>
                <c:pt idx="5150">
                  <c:v>44151</c:v>
                </c:pt>
                <c:pt idx="5151">
                  <c:v>44152</c:v>
                </c:pt>
                <c:pt idx="5152">
                  <c:v>44153</c:v>
                </c:pt>
                <c:pt idx="5153">
                  <c:v>44154</c:v>
                </c:pt>
                <c:pt idx="5154">
                  <c:v>44155</c:v>
                </c:pt>
                <c:pt idx="5155">
                  <c:v>44158</c:v>
                </c:pt>
                <c:pt idx="5156">
                  <c:v>44159</c:v>
                </c:pt>
                <c:pt idx="5157">
                  <c:v>44160</c:v>
                </c:pt>
                <c:pt idx="5158">
                  <c:v>44161</c:v>
                </c:pt>
                <c:pt idx="5159">
                  <c:v>44162</c:v>
                </c:pt>
                <c:pt idx="5160">
                  <c:v>44165</c:v>
                </c:pt>
                <c:pt idx="5161">
                  <c:v>44166</c:v>
                </c:pt>
                <c:pt idx="5162">
                  <c:v>44167</c:v>
                </c:pt>
                <c:pt idx="5163">
                  <c:v>44168</c:v>
                </c:pt>
                <c:pt idx="5164">
                  <c:v>44169</c:v>
                </c:pt>
                <c:pt idx="5165">
                  <c:v>44172</c:v>
                </c:pt>
                <c:pt idx="5166">
                  <c:v>44173</c:v>
                </c:pt>
                <c:pt idx="5167">
                  <c:v>44174</c:v>
                </c:pt>
                <c:pt idx="5168">
                  <c:v>44175</c:v>
                </c:pt>
                <c:pt idx="5169">
                  <c:v>44176</c:v>
                </c:pt>
                <c:pt idx="5170">
                  <c:v>44179</c:v>
                </c:pt>
                <c:pt idx="5171">
                  <c:v>44180</c:v>
                </c:pt>
                <c:pt idx="5172">
                  <c:v>44181</c:v>
                </c:pt>
                <c:pt idx="5173">
                  <c:v>44182</c:v>
                </c:pt>
                <c:pt idx="5174">
                  <c:v>44183</c:v>
                </c:pt>
                <c:pt idx="5175">
                  <c:v>44186</c:v>
                </c:pt>
                <c:pt idx="5176">
                  <c:v>44187</c:v>
                </c:pt>
                <c:pt idx="5177">
                  <c:v>44188</c:v>
                </c:pt>
                <c:pt idx="5178">
                  <c:v>44189</c:v>
                </c:pt>
                <c:pt idx="5179">
                  <c:v>44193</c:v>
                </c:pt>
                <c:pt idx="5180">
                  <c:v>44194</c:v>
                </c:pt>
                <c:pt idx="5181">
                  <c:v>44195</c:v>
                </c:pt>
                <c:pt idx="5182">
                  <c:v>44196</c:v>
                </c:pt>
                <c:pt idx="5183">
                  <c:v>44200</c:v>
                </c:pt>
                <c:pt idx="5184">
                  <c:v>44201</c:v>
                </c:pt>
                <c:pt idx="5185">
                  <c:v>44202</c:v>
                </c:pt>
                <c:pt idx="5186">
                  <c:v>44203</c:v>
                </c:pt>
                <c:pt idx="5187">
                  <c:v>44204</c:v>
                </c:pt>
                <c:pt idx="5188">
                  <c:v>44207</c:v>
                </c:pt>
                <c:pt idx="5189">
                  <c:v>44208</c:v>
                </c:pt>
                <c:pt idx="5190">
                  <c:v>44209</c:v>
                </c:pt>
                <c:pt idx="5191">
                  <c:v>44210</c:v>
                </c:pt>
                <c:pt idx="5192">
                  <c:v>44211</c:v>
                </c:pt>
                <c:pt idx="5193">
                  <c:v>44214</c:v>
                </c:pt>
                <c:pt idx="5194">
                  <c:v>44215</c:v>
                </c:pt>
                <c:pt idx="5195">
                  <c:v>44216</c:v>
                </c:pt>
                <c:pt idx="5196">
                  <c:v>44217</c:v>
                </c:pt>
                <c:pt idx="5197">
                  <c:v>44218</c:v>
                </c:pt>
                <c:pt idx="5198">
                  <c:v>44221</c:v>
                </c:pt>
                <c:pt idx="5199">
                  <c:v>44222</c:v>
                </c:pt>
                <c:pt idx="5200">
                  <c:v>44223</c:v>
                </c:pt>
                <c:pt idx="5201">
                  <c:v>44224</c:v>
                </c:pt>
                <c:pt idx="5202">
                  <c:v>44225</c:v>
                </c:pt>
                <c:pt idx="5203">
                  <c:v>44228</c:v>
                </c:pt>
                <c:pt idx="5204">
                  <c:v>44229</c:v>
                </c:pt>
                <c:pt idx="5205">
                  <c:v>44230</c:v>
                </c:pt>
                <c:pt idx="5206">
                  <c:v>44231</c:v>
                </c:pt>
                <c:pt idx="5207">
                  <c:v>44232</c:v>
                </c:pt>
                <c:pt idx="5208">
                  <c:v>44235</c:v>
                </c:pt>
                <c:pt idx="5209">
                  <c:v>44236</c:v>
                </c:pt>
                <c:pt idx="5210">
                  <c:v>44237</c:v>
                </c:pt>
                <c:pt idx="5211">
                  <c:v>44238</c:v>
                </c:pt>
                <c:pt idx="5212">
                  <c:v>44239</c:v>
                </c:pt>
                <c:pt idx="5213">
                  <c:v>44244</c:v>
                </c:pt>
                <c:pt idx="5214">
                  <c:v>44245</c:v>
                </c:pt>
                <c:pt idx="5215">
                  <c:v>44246</c:v>
                </c:pt>
                <c:pt idx="5216">
                  <c:v>44249</c:v>
                </c:pt>
                <c:pt idx="5217">
                  <c:v>44250</c:v>
                </c:pt>
                <c:pt idx="5218">
                  <c:v>44251</c:v>
                </c:pt>
                <c:pt idx="5219">
                  <c:v>44252</c:v>
                </c:pt>
                <c:pt idx="5220">
                  <c:v>44253</c:v>
                </c:pt>
                <c:pt idx="5221">
                  <c:v>44256</c:v>
                </c:pt>
                <c:pt idx="5222">
                  <c:v>44257</c:v>
                </c:pt>
                <c:pt idx="5223">
                  <c:v>44258</c:v>
                </c:pt>
                <c:pt idx="5224">
                  <c:v>44259</c:v>
                </c:pt>
                <c:pt idx="5225">
                  <c:v>44260</c:v>
                </c:pt>
                <c:pt idx="5226">
                  <c:v>44263</c:v>
                </c:pt>
                <c:pt idx="5227">
                  <c:v>44264</c:v>
                </c:pt>
                <c:pt idx="5228">
                  <c:v>44265</c:v>
                </c:pt>
                <c:pt idx="5229">
                  <c:v>44266</c:v>
                </c:pt>
                <c:pt idx="5230">
                  <c:v>44267</c:v>
                </c:pt>
                <c:pt idx="5231">
                  <c:v>44270</c:v>
                </c:pt>
                <c:pt idx="5232">
                  <c:v>44271</c:v>
                </c:pt>
                <c:pt idx="5233">
                  <c:v>44272</c:v>
                </c:pt>
                <c:pt idx="5234">
                  <c:v>44273</c:v>
                </c:pt>
                <c:pt idx="5235">
                  <c:v>44274</c:v>
                </c:pt>
                <c:pt idx="5236">
                  <c:v>44277</c:v>
                </c:pt>
                <c:pt idx="5237">
                  <c:v>44278</c:v>
                </c:pt>
                <c:pt idx="5238">
                  <c:v>44279</c:v>
                </c:pt>
                <c:pt idx="5239">
                  <c:v>44280</c:v>
                </c:pt>
                <c:pt idx="5240">
                  <c:v>44281</c:v>
                </c:pt>
                <c:pt idx="5241">
                  <c:v>44284</c:v>
                </c:pt>
                <c:pt idx="5242">
                  <c:v>44285</c:v>
                </c:pt>
                <c:pt idx="5243">
                  <c:v>44286</c:v>
                </c:pt>
                <c:pt idx="5244">
                  <c:v>44287</c:v>
                </c:pt>
                <c:pt idx="5245">
                  <c:v>44291</c:v>
                </c:pt>
                <c:pt idx="5246">
                  <c:v>44292</c:v>
                </c:pt>
                <c:pt idx="5247">
                  <c:v>44293</c:v>
                </c:pt>
                <c:pt idx="5248">
                  <c:v>44294</c:v>
                </c:pt>
                <c:pt idx="5249">
                  <c:v>44295</c:v>
                </c:pt>
                <c:pt idx="5250">
                  <c:v>44298</c:v>
                </c:pt>
                <c:pt idx="5251">
                  <c:v>44299</c:v>
                </c:pt>
                <c:pt idx="5252">
                  <c:v>44300</c:v>
                </c:pt>
                <c:pt idx="5253">
                  <c:v>44301</c:v>
                </c:pt>
                <c:pt idx="5254">
                  <c:v>44302</c:v>
                </c:pt>
                <c:pt idx="5255">
                  <c:v>44305</c:v>
                </c:pt>
                <c:pt idx="5256">
                  <c:v>44306</c:v>
                </c:pt>
                <c:pt idx="5257">
                  <c:v>44308</c:v>
                </c:pt>
                <c:pt idx="5258">
                  <c:v>44309</c:v>
                </c:pt>
                <c:pt idx="5259">
                  <c:v>44312</c:v>
                </c:pt>
                <c:pt idx="5260">
                  <c:v>44313</c:v>
                </c:pt>
                <c:pt idx="5261">
                  <c:v>44314</c:v>
                </c:pt>
                <c:pt idx="5262">
                  <c:v>44315</c:v>
                </c:pt>
                <c:pt idx="5263">
                  <c:v>44316</c:v>
                </c:pt>
                <c:pt idx="5264">
                  <c:v>44319</c:v>
                </c:pt>
                <c:pt idx="5265">
                  <c:v>44320</c:v>
                </c:pt>
                <c:pt idx="5266">
                  <c:v>44321</c:v>
                </c:pt>
                <c:pt idx="5267">
                  <c:v>44322</c:v>
                </c:pt>
                <c:pt idx="5268">
                  <c:v>44323</c:v>
                </c:pt>
                <c:pt idx="5269">
                  <c:v>44326</c:v>
                </c:pt>
                <c:pt idx="5270">
                  <c:v>44327</c:v>
                </c:pt>
                <c:pt idx="5271">
                  <c:v>44328</c:v>
                </c:pt>
                <c:pt idx="5272">
                  <c:v>44329</c:v>
                </c:pt>
                <c:pt idx="5273">
                  <c:v>44330</c:v>
                </c:pt>
                <c:pt idx="5274">
                  <c:v>44333</c:v>
                </c:pt>
                <c:pt idx="5275">
                  <c:v>44334</c:v>
                </c:pt>
                <c:pt idx="5276">
                  <c:v>44335</c:v>
                </c:pt>
                <c:pt idx="5277">
                  <c:v>44336</c:v>
                </c:pt>
                <c:pt idx="5278">
                  <c:v>44337</c:v>
                </c:pt>
                <c:pt idx="5279">
                  <c:v>44340</c:v>
                </c:pt>
                <c:pt idx="5280">
                  <c:v>44341</c:v>
                </c:pt>
                <c:pt idx="5281">
                  <c:v>44342</c:v>
                </c:pt>
                <c:pt idx="5282">
                  <c:v>44343</c:v>
                </c:pt>
                <c:pt idx="5283">
                  <c:v>44344</c:v>
                </c:pt>
                <c:pt idx="5284">
                  <c:v>44347</c:v>
                </c:pt>
                <c:pt idx="5285">
                  <c:v>44348</c:v>
                </c:pt>
                <c:pt idx="5286">
                  <c:v>44349</c:v>
                </c:pt>
                <c:pt idx="5287">
                  <c:v>44351</c:v>
                </c:pt>
                <c:pt idx="5288">
                  <c:v>44354</c:v>
                </c:pt>
                <c:pt idx="5289">
                  <c:v>44355</c:v>
                </c:pt>
                <c:pt idx="5290">
                  <c:v>44356</c:v>
                </c:pt>
                <c:pt idx="5291">
                  <c:v>44357</c:v>
                </c:pt>
                <c:pt idx="5292">
                  <c:v>44358</c:v>
                </c:pt>
                <c:pt idx="5293">
                  <c:v>44361</c:v>
                </c:pt>
                <c:pt idx="5294">
                  <c:v>44362</c:v>
                </c:pt>
                <c:pt idx="5295">
                  <c:v>44363</c:v>
                </c:pt>
                <c:pt idx="5296">
                  <c:v>44364</c:v>
                </c:pt>
                <c:pt idx="5297">
                  <c:v>44365</c:v>
                </c:pt>
                <c:pt idx="5298">
                  <c:v>44368</c:v>
                </c:pt>
                <c:pt idx="5299">
                  <c:v>44369</c:v>
                </c:pt>
                <c:pt idx="5300">
                  <c:v>44370</c:v>
                </c:pt>
                <c:pt idx="5301">
                  <c:v>44371</c:v>
                </c:pt>
                <c:pt idx="5302">
                  <c:v>44372</c:v>
                </c:pt>
                <c:pt idx="5303">
                  <c:v>44375</c:v>
                </c:pt>
                <c:pt idx="5304">
                  <c:v>44376</c:v>
                </c:pt>
                <c:pt idx="5305">
                  <c:v>44377</c:v>
                </c:pt>
                <c:pt idx="5306">
                  <c:v>44378</c:v>
                </c:pt>
                <c:pt idx="5307">
                  <c:v>44379</c:v>
                </c:pt>
                <c:pt idx="5308">
                  <c:v>44382</c:v>
                </c:pt>
                <c:pt idx="5309">
                  <c:v>44383</c:v>
                </c:pt>
                <c:pt idx="5310">
                  <c:v>44384</c:v>
                </c:pt>
                <c:pt idx="5311">
                  <c:v>44385</c:v>
                </c:pt>
                <c:pt idx="5312">
                  <c:v>44386</c:v>
                </c:pt>
                <c:pt idx="5313">
                  <c:v>44389</c:v>
                </c:pt>
                <c:pt idx="5314">
                  <c:v>44390</c:v>
                </c:pt>
                <c:pt idx="5315">
                  <c:v>44391</c:v>
                </c:pt>
                <c:pt idx="5316">
                  <c:v>44392</c:v>
                </c:pt>
                <c:pt idx="5317">
                  <c:v>44393</c:v>
                </c:pt>
                <c:pt idx="5318">
                  <c:v>44396</c:v>
                </c:pt>
                <c:pt idx="5319">
                  <c:v>44397</c:v>
                </c:pt>
                <c:pt idx="5320">
                  <c:v>44398</c:v>
                </c:pt>
                <c:pt idx="5321">
                  <c:v>44399</c:v>
                </c:pt>
                <c:pt idx="5322">
                  <c:v>44400</c:v>
                </c:pt>
                <c:pt idx="5323">
                  <c:v>44403</c:v>
                </c:pt>
                <c:pt idx="5324">
                  <c:v>44404</c:v>
                </c:pt>
                <c:pt idx="5325">
                  <c:v>44405</c:v>
                </c:pt>
                <c:pt idx="5326">
                  <c:v>44406</c:v>
                </c:pt>
                <c:pt idx="5327">
                  <c:v>44407</c:v>
                </c:pt>
                <c:pt idx="5328">
                  <c:v>44410</c:v>
                </c:pt>
                <c:pt idx="5329">
                  <c:v>44411</c:v>
                </c:pt>
                <c:pt idx="5330">
                  <c:v>44412</c:v>
                </c:pt>
                <c:pt idx="5331">
                  <c:v>44413</c:v>
                </c:pt>
                <c:pt idx="5332">
                  <c:v>44414</c:v>
                </c:pt>
                <c:pt idx="5333">
                  <c:v>44417</c:v>
                </c:pt>
                <c:pt idx="5334">
                  <c:v>44418</c:v>
                </c:pt>
                <c:pt idx="5335">
                  <c:v>44419</c:v>
                </c:pt>
                <c:pt idx="5336">
                  <c:v>44420</c:v>
                </c:pt>
                <c:pt idx="5337">
                  <c:v>44421</c:v>
                </c:pt>
                <c:pt idx="5338">
                  <c:v>44424</c:v>
                </c:pt>
                <c:pt idx="5339">
                  <c:v>44425</c:v>
                </c:pt>
                <c:pt idx="5340">
                  <c:v>44426</c:v>
                </c:pt>
                <c:pt idx="5341">
                  <c:v>44427</c:v>
                </c:pt>
                <c:pt idx="5342">
                  <c:v>44428</c:v>
                </c:pt>
                <c:pt idx="5343">
                  <c:v>44431</c:v>
                </c:pt>
                <c:pt idx="5344">
                  <c:v>44432</c:v>
                </c:pt>
                <c:pt idx="5345">
                  <c:v>44433</c:v>
                </c:pt>
                <c:pt idx="5346">
                  <c:v>44434</c:v>
                </c:pt>
                <c:pt idx="5347">
                  <c:v>44435</c:v>
                </c:pt>
                <c:pt idx="5348">
                  <c:v>44438</c:v>
                </c:pt>
                <c:pt idx="5349">
                  <c:v>44439</c:v>
                </c:pt>
                <c:pt idx="5350">
                  <c:v>44440</c:v>
                </c:pt>
                <c:pt idx="5351">
                  <c:v>44441</c:v>
                </c:pt>
                <c:pt idx="5352">
                  <c:v>44442</c:v>
                </c:pt>
                <c:pt idx="5353">
                  <c:v>44445</c:v>
                </c:pt>
                <c:pt idx="5354">
                  <c:v>44447</c:v>
                </c:pt>
                <c:pt idx="5355">
                  <c:v>44448</c:v>
                </c:pt>
                <c:pt idx="5356">
                  <c:v>44449</c:v>
                </c:pt>
                <c:pt idx="5357">
                  <c:v>44452</c:v>
                </c:pt>
                <c:pt idx="5358">
                  <c:v>44453</c:v>
                </c:pt>
                <c:pt idx="5359">
                  <c:v>44454</c:v>
                </c:pt>
                <c:pt idx="5360">
                  <c:v>44455</c:v>
                </c:pt>
                <c:pt idx="5361">
                  <c:v>44456</c:v>
                </c:pt>
                <c:pt idx="5362">
                  <c:v>44459</c:v>
                </c:pt>
                <c:pt idx="5363">
                  <c:v>44460</c:v>
                </c:pt>
                <c:pt idx="5364">
                  <c:v>44461</c:v>
                </c:pt>
                <c:pt idx="5365">
                  <c:v>44462</c:v>
                </c:pt>
                <c:pt idx="5366">
                  <c:v>44463</c:v>
                </c:pt>
                <c:pt idx="5367">
                  <c:v>44466</c:v>
                </c:pt>
                <c:pt idx="5368">
                  <c:v>44467</c:v>
                </c:pt>
                <c:pt idx="5369">
                  <c:v>44468</c:v>
                </c:pt>
                <c:pt idx="5370">
                  <c:v>44469</c:v>
                </c:pt>
                <c:pt idx="5371">
                  <c:v>44470</c:v>
                </c:pt>
                <c:pt idx="5372">
                  <c:v>44473</c:v>
                </c:pt>
                <c:pt idx="5373">
                  <c:v>44474</c:v>
                </c:pt>
                <c:pt idx="5374">
                  <c:v>44475</c:v>
                </c:pt>
                <c:pt idx="5375">
                  <c:v>44476</c:v>
                </c:pt>
                <c:pt idx="5376">
                  <c:v>44477</c:v>
                </c:pt>
                <c:pt idx="5377">
                  <c:v>44480</c:v>
                </c:pt>
                <c:pt idx="5378">
                  <c:v>44482</c:v>
                </c:pt>
                <c:pt idx="5379">
                  <c:v>44483</c:v>
                </c:pt>
                <c:pt idx="5380">
                  <c:v>44484</c:v>
                </c:pt>
                <c:pt idx="5381">
                  <c:v>44487</c:v>
                </c:pt>
                <c:pt idx="5382">
                  <c:v>44488</c:v>
                </c:pt>
                <c:pt idx="5383">
                  <c:v>44489</c:v>
                </c:pt>
                <c:pt idx="5384">
                  <c:v>44490</c:v>
                </c:pt>
                <c:pt idx="5385">
                  <c:v>44491</c:v>
                </c:pt>
                <c:pt idx="5386">
                  <c:v>44494</c:v>
                </c:pt>
                <c:pt idx="5387">
                  <c:v>44495</c:v>
                </c:pt>
                <c:pt idx="5388">
                  <c:v>44496</c:v>
                </c:pt>
                <c:pt idx="5389">
                  <c:v>44497</c:v>
                </c:pt>
                <c:pt idx="5390">
                  <c:v>44498</c:v>
                </c:pt>
                <c:pt idx="5391">
                  <c:v>44501</c:v>
                </c:pt>
                <c:pt idx="5392">
                  <c:v>44503</c:v>
                </c:pt>
                <c:pt idx="5393">
                  <c:v>44504</c:v>
                </c:pt>
                <c:pt idx="5394">
                  <c:v>44505</c:v>
                </c:pt>
                <c:pt idx="5395">
                  <c:v>44508</c:v>
                </c:pt>
                <c:pt idx="5396">
                  <c:v>44509</c:v>
                </c:pt>
                <c:pt idx="5397">
                  <c:v>44510</c:v>
                </c:pt>
                <c:pt idx="5398">
                  <c:v>44511</c:v>
                </c:pt>
                <c:pt idx="5399">
                  <c:v>44512</c:v>
                </c:pt>
                <c:pt idx="5400">
                  <c:v>44516</c:v>
                </c:pt>
                <c:pt idx="5401">
                  <c:v>44517</c:v>
                </c:pt>
                <c:pt idx="5402">
                  <c:v>44518</c:v>
                </c:pt>
                <c:pt idx="5403">
                  <c:v>44519</c:v>
                </c:pt>
                <c:pt idx="5404">
                  <c:v>44522</c:v>
                </c:pt>
                <c:pt idx="5405">
                  <c:v>44523</c:v>
                </c:pt>
                <c:pt idx="5406">
                  <c:v>44524</c:v>
                </c:pt>
                <c:pt idx="5407">
                  <c:v>44525</c:v>
                </c:pt>
                <c:pt idx="5408">
                  <c:v>44526</c:v>
                </c:pt>
                <c:pt idx="5409">
                  <c:v>44529</c:v>
                </c:pt>
                <c:pt idx="5410">
                  <c:v>44530</c:v>
                </c:pt>
                <c:pt idx="5411">
                  <c:v>44531</c:v>
                </c:pt>
                <c:pt idx="5412">
                  <c:v>44532</c:v>
                </c:pt>
                <c:pt idx="5413">
                  <c:v>44533</c:v>
                </c:pt>
                <c:pt idx="5414">
                  <c:v>44536</c:v>
                </c:pt>
                <c:pt idx="5415">
                  <c:v>44537</c:v>
                </c:pt>
                <c:pt idx="5416">
                  <c:v>44538</c:v>
                </c:pt>
                <c:pt idx="5417">
                  <c:v>44539</c:v>
                </c:pt>
                <c:pt idx="5418">
                  <c:v>44540</c:v>
                </c:pt>
                <c:pt idx="5419">
                  <c:v>44543</c:v>
                </c:pt>
                <c:pt idx="5420">
                  <c:v>44544</c:v>
                </c:pt>
                <c:pt idx="5421">
                  <c:v>44545</c:v>
                </c:pt>
                <c:pt idx="5422">
                  <c:v>44546</c:v>
                </c:pt>
                <c:pt idx="5423">
                  <c:v>44547</c:v>
                </c:pt>
                <c:pt idx="5424">
                  <c:v>44550</c:v>
                </c:pt>
                <c:pt idx="5425">
                  <c:v>44551</c:v>
                </c:pt>
                <c:pt idx="5426">
                  <c:v>44552</c:v>
                </c:pt>
                <c:pt idx="5427">
                  <c:v>44553</c:v>
                </c:pt>
                <c:pt idx="5428">
                  <c:v>44554</c:v>
                </c:pt>
                <c:pt idx="5429">
                  <c:v>44557</c:v>
                </c:pt>
                <c:pt idx="5430">
                  <c:v>44558</c:v>
                </c:pt>
                <c:pt idx="5431">
                  <c:v>44559</c:v>
                </c:pt>
                <c:pt idx="5432">
                  <c:v>44560</c:v>
                </c:pt>
                <c:pt idx="5433">
                  <c:v>44561</c:v>
                </c:pt>
                <c:pt idx="5434">
                  <c:v>44564</c:v>
                </c:pt>
                <c:pt idx="5435">
                  <c:v>44565</c:v>
                </c:pt>
                <c:pt idx="5436">
                  <c:v>44566</c:v>
                </c:pt>
                <c:pt idx="5437">
                  <c:v>44567</c:v>
                </c:pt>
                <c:pt idx="5438">
                  <c:v>44568</c:v>
                </c:pt>
                <c:pt idx="5439">
                  <c:v>44571</c:v>
                </c:pt>
                <c:pt idx="5440">
                  <c:v>44572</c:v>
                </c:pt>
                <c:pt idx="5441">
                  <c:v>44573</c:v>
                </c:pt>
                <c:pt idx="5442">
                  <c:v>44574</c:v>
                </c:pt>
                <c:pt idx="5443">
                  <c:v>44575</c:v>
                </c:pt>
                <c:pt idx="5444">
                  <c:v>44578</c:v>
                </c:pt>
                <c:pt idx="5445">
                  <c:v>44579</c:v>
                </c:pt>
                <c:pt idx="5446">
                  <c:v>44580</c:v>
                </c:pt>
                <c:pt idx="5447">
                  <c:v>44581</c:v>
                </c:pt>
                <c:pt idx="5448">
                  <c:v>44582</c:v>
                </c:pt>
                <c:pt idx="5449">
                  <c:v>44585</c:v>
                </c:pt>
                <c:pt idx="5450">
                  <c:v>44586</c:v>
                </c:pt>
                <c:pt idx="5451">
                  <c:v>44587</c:v>
                </c:pt>
                <c:pt idx="5452">
                  <c:v>44588</c:v>
                </c:pt>
                <c:pt idx="5453">
                  <c:v>44589</c:v>
                </c:pt>
                <c:pt idx="5454">
                  <c:v>44592</c:v>
                </c:pt>
                <c:pt idx="5455">
                  <c:v>44593</c:v>
                </c:pt>
                <c:pt idx="5456">
                  <c:v>44594</c:v>
                </c:pt>
                <c:pt idx="5457">
                  <c:v>44595</c:v>
                </c:pt>
                <c:pt idx="5458">
                  <c:v>44596</c:v>
                </c:pt>
                <c:pt idx="5459">
                  <c:v>44599</c:v>
                </c:pt>
                <c:pt idx="5460">
                  <c:v>44600</c:v>
                </c:pt>
                <c:pt idx="5461">
                  <c:v>44601</c:v>
                </c:pt>
                <c:pt idx="5462">
                  <c:v>44602</c:v>
                </c:pt>
                <c:pt idx="5463">
                  <c:v>44603</c:v>
                </c:pt>
                <c:pt idx="5464">
                  <c:v>44606</c:v>
                </c:pt>
                <c:pt idx="5465">
                  <c:v>44607</c:v>
                </c:pt>
                <c:pt idx="5466">
                  <c:v>44608</c:v>
                </c:pt>
                <c:pt idx="5467">
                  <c:v>44609</c:v>
                </c:pt>
                <c:pt idx="5468">
                  <c:v>44610</c:v>
                </c:pt>
                <c:pt idx="5469">
                  <c:v>44613</c:v>
                </c:pt>
                <c:pt idx="5470">
                  <c:v>44614</c:v>
                </c:pt>
                <c:pt idx="5471">
                  <c:v>44615</c:v>
                </c:pt>
                <c:pt idx="5472">
                  <c:v>44616</c:v>
                </c:pt>
                <c:pt idx="5473">
                  <c:v>44617</c:v>
                </c:pt>
                <c:pt idx="5474">
                  <c:v>44622</c:v>
                </c:pt>
                <c:pt idx="5475">
                  <c:v>44623</c:v>
                </c:pt>
                <c:pt idx="5476">
                  <c:v>44624</c:v>
                </c:pt>
                <c:pt idx="5477">
                  <c:v>44627</c:v>
                </c:pt>
                <c:pt idx="5478">
                  <c:v>44628</c:v>
                </c:pt>
                <c:pt idx="5479">
                  <c:v>44629</c:v>
                </c:pt>
                <c:pt idx="5480">
                  <c:v>44630</c:v>
                </c:pt>
                <c:pt idx="5481">
                  <c:v>44631</c:v>
                </c:pt>
                <c:pt idx="5482">
                  <c:v>44634</c:v>
                </c:pt>
                <c:pt idx="5483">
                  <c:v>44635</c:v>
                </c:pt>
                <c:pt idx="5484">
                  <c:v>44636</c:v>
                </c:pt>
                <c:pt idx="5485">
                  <c:v>44637</c:v>
                </c:pt>
                <c:pt idx="5486">
                  <c:v>44638</c:v>
                </c:pt>
                <c:pt idx="5487">
                  <c:v>44641</c:v>
                </c:pt>
                <c:pt idx="5488">
                  <c:v>44642</c:v>
                </c:pt>
                <c:pt idx="5489">
                  <c:v>44643</c:v>
                </c:pt>
                <c:pt idx="5490">
                  <c:v>44644</c:v>
                </c:pt>
                <c:pt idx="5491">
                  <c:v>44645</c:v>
                </c:pt>
                <c:pt idx="5492">
                  <c:v>44648</c:v>
                </c:pt>
                <c:pt idx="5493">
                  <c:v>44649</c:v>
                </c:pt>
                <c:pt idx="5494">
                  <c:v>44650</c:v>
                </c:pt>
                <c:pt idx="5495">
                  <c:v>44651</c:v>
                </c:pt>
                <c:pt idx="5496">
                  <c:v>44652</c:v>
                </c:pt>
                <c:pt idx="5497">
                  <c:v>44655</c:v>
                </c:pt>
                <c:pt idx="5498">
                  <c:v>44656</c:v>
                </c:pt>
                <c:pt idx="5499">
                  <c:v>44657</c:v>
                </c:pt>
                <c:pt idx="5500">
                  <c:v>44658</c:v>
                </c:pt>
                <c:pt idx="5501">
                  <c:v>44659</c:v>
                </c:pt>
                <c:pt idx="5502">
                  <c:v>44662</c:v>
                </c:pt>
                <c:pt idx="5503">
                  <c:v>44663</c:v>
                </c:pt>
                <c:pt idx="5504">
                  <c:v>44664</c:v>
                </c:pt>
                <c:pt idx="5505">
                  <c:v>44665</c:v>
                </c:pt>
                <c:pt idx="5506">
                  <c:v>44669</c:v>
                </c:pt>
                <c:pt idx="5507">
                  <c:v>44670</c:v>
                </c:pt>
                <c:pt idx="5508">
                  <c:v>44671</c:v>
                </c:pt>
                <c:pt idx="5509">
                  <c:v>44673</c:v>
                </c:pt>
                <c:pt idx="5510">
                  <c:v>44676</c:v>
                </c:pt>
                <c:pt idx="5511">
                  <c:v>44677</c:v>
                </c:pt>
                <c:pt idx="5512">
                  <c:v>44678</c:v>
                </c:pt>
                <c:pt idx="5513">
                  <c:v>44679</c:v>
                </c:pt>
                <c:pt idx="5514">
                  <c:v>44680</c:v>
                </c:pt>
                <c:pt idx="5515">
                  <c:v>44683</c:v>
                </c:pt>
                <c:pt idx="5516">
                  <c:v>44684</c:v>
                </c:pt>
                <c:pt idx="5517">
                  <c:v>44685</c:v>
                </c:pt>
                <c:pt idx="5518">
                  <c:v>44686</c:v>
                </c:pt>
                <c:pt idx="5519">
                  <c:v>44687</c:v>
                </c:pt>
                <c:pt idx="5520">
                  <c:v>44690</c:v>
                </c:pt>
                <c:pt idx="5521">
                  <c:v>44691</c:v>
                </c:pt>
                <c:pt idx="5522">
                  <c:v>44692</c:v>
                </c:pt>
                <c:pt idx="5523">
                  <c:v>44693</c:v>
                </c:pt>
                <c:pt idx="5524">
                  <c:v>44694</c:v>
                </c:pt>
                <c:pt idx="5525">
                  <c:v>44697</c:v>
                </c:pt>
                <c:pt idx="5526">
                  <c:v>44700</c:v>
                </c:pt>
                <c:pt idx="5527">
                  <c:v>44701</c:v>
                </c:pt>
                <c:pt idx="5528">
                  <c:v>44704</c:v>
                </c:pt>
                <c:pt idx="5529">
                  <c:v>44705</c:v>
                </c:pt>
                <c:pt idx="5530">
                  <c:v>44706</c:v>
                </c:pt>
                <c:pt idx="5531">
                  <c:v>44707</c:v>
                </c:pt>
                <c:pt idx="5532">
                  <c:v>44708</c:v>
                </c:pt>
                <c:pt idx="5533">
                  <c:v>44711</c:v>
                </c:pt>
                <c:pt idx="5534">
                  <c:v>44712</c:v>
                </c:pt>
                <c:pt idx="5535">
                  <c:v>44713</c:v>
                </c:pt>
                <c:pt idx="5536">
                  <c:v>44714</c:v>
                </c:pt>
                <c:pt idx="5537">
                  <c:v>44715</c:v>
                </c:pt>
                <c:pt idx="5538">
                  <c:v>44718</c:v>
                </c:pt>
                <c:pt idx="5539">
                  <c:v>44719</c:v>
                </c:pt>
                <c:pt idx="5540">
                  <c:v>44720</c:v>
                </c:pt>
                <c:pt idx="5541">
                  <c:v>44721</c:v>
                </c:pt>
                <c:pt idx="5542">
                  <c:v>44722</c:v>
                </c:pt>
                <c:pt idx="5543">
                  <c:v>44725</c:v>
                </c:pt>
                <c:pt idx="5544">
                  <c:v>44726</c:v>
                </c:pt>
                <c:pt idx="5545">
                  <c:v>44727</c:v>
                </c:pt>
                <c:pt idx="5546">
                  <c:v>44729</c:v>
                </c:pt>
                <c:pt idx="5547">
                  <c:v>44732</c:v>
                </c:pt>
                <c:pt idx="5548">
                  <c:v>44733</c:v>
                </c:pt>
                <c:pt idx="5549">
                  <c:v>44734</c:v>
                </c:pt>
                <c:pt idx="5550">
                  <c:v>44735</c:v>
                </c:pt>
                <c:pt idx="5551">
                  <c:v>44736</c:v>
                </c:pt>
                <c:pt idx="5552">
                  <c:v>44739</c:v>
                </c:pt>
                <c:pt idx="5553">
                  <c:v>44740</c:v>
                </c:pt>
                <c:pt idx="5554">
                  <c:v>44741</c:v>
                </c:pt>
                <c:pt idx="5555">
                  <c:v>44742</c:v>
                </c:pt>
                <c:pt idx="5556">
                  <c:v>44743</c:v>
                </c:pt>
                <c:pt idx="5557">
                  <c:v>44746</c:v>
                </c:pt>
                <c:pt idx="5558">
                  <c:v>44747</c:v>
                </c:pt>
                <c:pt idx="5559">
                  <c:v>44748</c:v>
                </c:pt>
                <c:pt idx="5560">
                  <c:v>44749</c:v>
                </c:pt>
                <c:pt idx="5561">
                  <c:v>44750</c:v>
                </c:pt>
                <c:pt idx="5562">
                  <c:v>44753</c:v>
                </c:pt>
                <c:pt idx="5563">
                  <c:v>44754</c:v>
                </c:pt>
                <c:pt idx="5564">
                  <c:v>44755</c:v>
                </c:pt>
                <c:pt idx="5565">
                  <c:v>44756</c:v>
                </c:pt>
                <c:pt idx="5566">
                  <c:v>44757</c:v>
                </c:pt>
                <c:pt idx="5567">
                  <c:v>44760</c:v>
                </c:pt>
                <c:pt idx="5568">
                  <c:v>44761</c:v>
                </c:pt>
                <c:pt idx="5569">
                  <c:v>44762</c:v>
                </c:pt>
                <c:pt idx="5570">
                  <c:v>44763</c:v>
                </c:pt>
                <c:pt idx="5571">
                  <c:v>44764</c:v>
                </c:pt>
                <c:pt idx="5572">
                  <c:v>44767</c:v>
                </c:pt>
                <c:pt idx="5573">
                  <c:v>44768</c:v>
                </c:pt>
                <c:pt idx="5574">
                  <c:v>44769</c:v>
                </c:pt>
                <c:pt idx="5575">
                  <c:v>44770</c:v>
                </c:pt>
                <c:pt idx="5576">
                  <c:v>44771</c:v>
                </c:pt>
                <c:pt idx="5577">
                  <c:v>44774</c:v>
                </c:pt>
                <c:pt idx="5578">
                  <c:v>44775</c:v>
                </c:pt>
                <c:pt idx="5579">
                  <c:v>44776</c:v>
                </c:pt>
                <c:pt idx="5580">
                  <c:v>44777</c:v>
                </c:pt>
                <c:pt idx="5581">
                  <c:v>44778</c:v>
                </c:pt>
                <c:pt idx="5582">
                  <c:v>44781</c:v>
                </c:pt>
                <c:pt idx="5583">
                  <c:v>44782</c:v>
                </c:pt>
                <c:pt idx="5584">
                  <c:v>44783</c:v>
                </c:pt>
                <c:pt idx="5585">
                  <c:v>44784</c:v>
                </c:pt>
                <c:pt idx="5586">
                  <c:v>44785</c:v>
                </c:pt>
                <c:pt idx="5587">
                  <c:v>44788</c:v>
                </c:pt>
                <c:pt idx="5588">
                  <c:v>44789</c:v>
                </c:pt>
                <c:pt idx="5589">
                  <c:v>44790</c:v>
                </c:pt>
                <c:pt idx="5590">
                  <c:v>44791</c:v>
                </c:pt>
                <c:pt idx="5591">
                  <c:v>44792</c:v>
                </c:pt>
                <c:pt idx="5592">
                  <c:v>44795</c:v>
                </c:pt>
                <c:pt idx="5593">
                  <c:v>44796</c:v>
                </c:pt>
                <c:pt idx="5594">
                  <c:v>44797</c:v>
                </c:pt>
                <c:pt idx="5595">
                  <c:v>44798</c:v>
                </c:pt>
                <c:pt idx="5596">
                  <c:v>44799</c:v>
                </c:pt>
                <c:pt idx="5597">
                  <c:v>44802</c:v>
                </c:pt>
                <c:pt idx="5598">
                  <c:v>44803</c:v>
                </c:pt>
                <c:pt idx="5599">
                  <c:v>44804</c:v>
                </c:pt>
                <c:pt idx="5600">
                  <c:v>44805</c:v>
                </c:pt>
                <c:pt idx="5601">
                  <c:v>44806</c:v>
                </c:pt>
                <c:pt idx="5602">
                  <c:v>44809</c:v>
                </c:pt>
                <c:pt idx="5603">
                  <c:v>44810</c:v>
                </c:pt>
                <c:pt idx="5604">
                  <c:v>44812</c:v>
                </c:pt>
                <c:pt idx="5605">
                  <c:v>44813</c:v>
                </c:pt>
                <c:pt idx="5606">
                  <c:v>44816</c:v>
                </c:pt>
                <c:pt idx="5607">
                  <c:v>44817</c:v>
                </c:pt>
                <c:pt idx="5608">
                  <c:v>44818</c:v>
                </c:pt>
                <c:pt idx="5609">
                  <c:v>44819</c:v>
                </c:pt>
                <c:pt idx="5610">
                  <c:v>44820</c:v>
                </c:pt>
                <c:pt idx="5611">
                  <c:v>44823</c:v>
                </c:pt>
                <c:pt idx="5612">
                  <c:v>44824</c:v>
                </c:pt>
                <c:pt idx="5613">
                  <c:v>44825</c:v>
                </c:pt>
                <c:pt idx="5614">
                  <c:v>44826</c:v>
                </c:pt>
                <c:pt idx="5615">
                  <c:v>44827</c:v>
                </c:pt>
                <c:pt idx="5616">
                  <c:v>44830</c:v>
                </c:pt>
                <c:pt idx="5617">
                  <c:v>44831</c:v>
                </c:pt>
                <c:pt idx="5618">
                  <c:v>44832</c:v>
                </c:pt>
                <c:pt idx="5619">
                  <c:v>44833</c:v>
                </c:pt>
                <c:pt idx="5620">
                  <c:v>44834</c:v>
                </c:pt>
                <c:pt idx="5621">
                  <c:v>44837</c:v>
                </c:pt>
                <c:pt idx="5622">
                  <c:v>44838</c:v>
                </c:pt>
                <c:pt idx="5623">
                  <c:v>44839</c:v>
                </c:pt>
                <c:pt idx="5624">
                  <c:v>44840</c:v>
                </c:pt>
                <c:pt idx="5625">
                  <c:v>44841</c:v>
                </c:pt>
                <c:pt idx="5626">
                  <c:v>44844</c:v>
                </c:pt>
                <c:pt idx="5627">
                  <c:v>44845</c:v>
                </c:pt>
                <c:pt idx="5628">
                  <c:v>44847</c:v>
                </c:pt>
                <c:pt idx="5629">
                  <c:v>44848</c:v>
                </c:pt>
                <c:pt idx="5630">
                  <c:v>44851</c:v>
                </c:pt>
                <c:pt idx="5631">
                  <c:v>44852</c:v>
                </c:pt>
                <c:pt idx="5632">
                  <c:v>44853</c:v>
                </c:pt>
                <c:pt idx="5633">
                  <c:v>44854</c:v>
                </c:pt>
                <c:pt idx="5634">
                  <c:v>44855</c:v>
                </c:pt>
                <c:pt idx="5635">
                  <c:v>44858</c:v>
                </c:pt>
                <c:pt idx="5636">
                  <c:v>44859</c:v>
                </c:pt>
                <c:pt idx="5637">
                  <c:v>44860</c:v>
                </c:pt>
                <c:pt idx="5638">
                  <c:v>44861</c:v>
                </c:pt>
                <c:pt idx="5639">
                  <c:v>44862</c:v>
                </c:pt>
                <c:pt idx="5640">
                  <c:v>44865</c:v>
                </c:pt>
                <c:pt idx="5641">
                  <c:v>44866</c:v>
                </c:pt>
                <c:pt idx="5642">
                  <c:v>44868</c:v>
                </c:pt>
                <c:pt idx="5643">
                  <c:v>44869</c:v>
                </c:pt>
                <c:pt idx="5644">
                  <c:v>44872</c:v>
                </c:pt>
                <c:pt idx="5645">
                  <c:v>44873</c:v>
                </c:pt>
                <c:pt idx="5646">
                  <c:v>44874</c:v>
                </c:pt>
                <c:pt idx="5647">
                  <c:v>44875</c:v>
                </c:pt>
                <c:pt idx="5648">
                  <c:v>44876</c:v>
                </c:pt>
                <c:pt idx="5649">
                  <c:v>44879</c:v>
                </c:pt>
                <c:pt idx="5650">
                  <c:v>44881</c:v>
                </c:pt>
                <c:pt idx="5651">
                  <c:v>44882</c:v>
                </c:pt>
                <c:pt idx="5652">
                  <c:v>44883</c:v>
                </c:pt>
                <c:pt idx="5653">
                  <c:v>44886</c:v>
                </c:pt>
                <c:pt idx="5654">
                  <c:v>44887</c:v>
                </c:pt>
                <c:pt idx="5655">
                  <c:v>44888</c:v>
                </c:pt>
                <c:pt idx="5656">
                  <c:v>44889</c:v>
                </c:pt>
                <c:pt idx="5657">
                  <c:v>44890</c:v>
                </c:pt>
                <c:pt idx="5658">
                  <c:v>44893</c:v>
                </c:pt>
                <c:pt idx="5659">
                  <c:v>44894</c:v>
                </c:pt>
                <c:pt idx="5660">
                  <c:v>44895</c:v>
                </c:pt>
                <c:pt idx="5661">
                  <c:v>44896</c:v>
                </c:pt>
                <c:pt idx="5662">
                  <c:v>44897</c:v>
                </c:pt>
                <c:pt idx="5663">
                  <c:v>44900</c:v>
                </c:pt>
                <c:pt idx="5664">
                  <c:v>44901</c:v>
                </c:pt>
                <c:pt idx="5665">
                  <c:v>44902</c:v>
                </c:pt>
                <c:pt idx="5666">
                  <c:v>44903</c:v>
                </c:pt>
                <c:pt idx="5667">
                  <c:v>44904</c:v>
                </c:pt>
                <c:pt idx="5668">
                  <c:v>44907</c:v>
                </c:pt>
                <c:pt idx="5669">
                  <c:v>44908</c:v>
                </c:pt>
                <c:pt idx="5670">
                  <c:v>44909</c:v>
                </c:pt>
                <c:pt idx="5671">
                  <c:v>44910</c:v>
                </c:pt>
                <c:pt idx="5672">
                  <c:v>44911</c:v>
                </c:pt>
                <c:pt idx="5673">
                  <c:v>44914</c:v>
                </c:pt>
                <c:pt idx="5674">
                  <c:v>44915</c:v>
                </c:pt>
                <c:pt idx="5675">
                  <c:v>44916</c:v>
                </c:pt>
                <c:pt idx="5676">
                  <c:v>44917</c:v>
                </c:pt>
                <c:pt idx="5677">
                  <c:v>44918</c:v>
                </c:pt>
                <c:pt idx="5678">
                  <c:v>44921</c:v>
                </c:pt>
                <c:pt idx="5679">
                  <c:v>44922</c:v>
                </c:pt>
                <c:pt idx="5680">
                  <c:v>44923</c:v>
                </c:pt>
                <c:pt idx="5681">
                  <c:v>44924</c:v>
                </c:pt>
                <c:pt idx="5682">
                  <c:v>44925</c:v>
                </c:pt>
                <c:pt idx="5683">
                  <c:v>44928</c:v>
                </c:pt>
                <c:pt idx="5684">
                  <c:v>44929</c:v>
                </c:pt>
                <c:pt idx="5685">
                  <c:v>44930</c:v>
                </c:pt>
                <c:pt idx="5686">
                  <c:v>44931</c:v>
                </c:pt>
                <c:pt idx="5687">
                  <c:v>44932</c:v>
                </c:pt>
                <c:pt idx="5688">
                  <c:v>44935</c:v>
                </c:pt>
                <c:pt idx="5689">
                  <c:v>44936</c:v>
                </c:pt>
                <c:pt idx="5690">
                  <c:v>44937</c:v>
                </c:pt>
                <c:pt idx="5691">
                  <c:v>44938</c:v>
                </c:pt>
                <c:pt idx="5692">
                  <c:v>44939</c:v>
                </c:pt>
                <c:pt idx="5693">
                  <c:v>44942</c:v>
                </c:pt>
                <c:pt idx="5694">
                  <c:v>44943</c:v>
                </c:pt>
                <c:pt idx="5695">
                  <c:v>44944</c:v>
                </c:pt>
                <c:pt idx="5696">
                  <c:v>44945</c:v>
                </c:pt>
                <c:pt idx="5697">
                  <c:v>44946</c:v>
                </c:pt>
                <c:pt idx="5698">
                  <c:v>44949</c:v>
                </c:pt>
                <c:pt idx="5699">
                  <c:v>44950</c:v>
                </c:pt>
                <c:pt idx="5700">
                  <c:v>44951</c:v>
                </c:pt>
                <c:pt idx="5701">
                  <c:v>44952</c:v>
                </c:pt>
                <c:pt idx="5702">
                  <c:v>44953</c:v>
                </c:pt>
                <c:pt idx="5703">
                  <c:v>44956</c:v>
                </c:pt>
                <c:pt idx="5704">
                  <c:v>44957</c:v>
                </c:pt>
                <c:pt idx="5705">
                  <c:v>44958</c:v>
                </c:pt>
                <c:pt idx="5706">
                  <c:v>44959</c:v>
                </c:pt>
                <c:pt idx="5707">
                  <c:v>44960</c:v>
                </c:pt>
                <c:pt idx="5708">
                  <c:v>44963</c:v>
                </c:pt>
                <c:pt idx="5709">
                  <c:v>44964</c:v>
                </c:pt>
                <c:pt idx="5710">
                  <c:v>44965</c:v>
                </c:pt>
                <c:pt idx="5711">
                  <c:v>44966</c:v>
                </c:pt>
                <c:pt idx="5712">
                  <c:v>44967</c:v>
                </c:pt>
                <c:pt idx="5713">
                  <c:v>44970</c:v>
                </c:pt>
                <c:pt idx="5714">
                  <c:v>44971</c:v>
                </c:pt>
                <c:pt idx="5715">
                  <c:v>44972</c:v>
                </c:pt>
                <c:pt idx="5716">
                  <c:v>44973</c:v>
                </c:pt>
                <c:pt idx="5717">
                  <c:v>44974</c:v>
                </c:pt>
                <c:pt idx="5718">
                  <c:v>44979</c:v>
                </c:pt>
                <c:pt idx="5719">
                  <c:v>44980</c:v>
                </c:pt>
                <c:pt idx="5720">
                  <c:v>44981</c:v>
                </c:pt>
                <c:pt idx="5721">
                  <c:v>44984</c:v>
                </c:pt>
                <c:pt idx="5722">
                  <c:v>44985</c:v>
                </c:pt>
                <c:pt idx="5723">
                  <c:v>44986</c:v>
                </c:pt>
                <c:pt idx="5724">
                  <c:v>44987</c:v>
                </c:pt>
                <c:pt idx="5725">
                  <c:v>44988</c:v>
                </c:pt>
                <c:pt idx="5726">
                  <c:v>44991</c:v>
                </c:pt>
                <c:pt idx="5727">
                  <c:v>44992</c:v>
                </c:pt>
                <c:pt idx="5728">
                  <c:v>44993</c:v>
                </c:pt>
                <c:pt idx="5729">
                  <c:v>44994</c:v>
                </c:pt>
                <c:pt idx="5730">
                  <c:v>44995</c:v>
                </c:pt>
                <c:pt idx="5731">
                  <c:v>44998</c:v>
                </c:pt>
                <c:pt idx="5732">
                  <c:v>44999</c:v>
                </c:pt>
                <c:pt idx="5733">
                  <c:v>45000</c:v>
                </c:pt>
                <c:pt idx="5734">
                  <c:v>45001</c:v>
                </c:pt>
                <c:pt idx="5735">
                  <c:v>45002</c:v>
                </c:pt>
                <c:pt idx="5736">
                  <c:v>45005</c:v>
                </c:pt>
                <c:pt idx="5737">
                  <c:v>45006</c:v>
                </c:pt>
                <c:pt idx="5738">
                  <c:v>45007</c:v>
                </c:pt>
                <c:pt idx="5739">
                  <c:v>45008</c:v>
                </c:pt>
                <c:pt idx="5740">
                  <c:v>45009</c:v>
                </c:pt>
                <c:pt idx="5741">
                  <c:v>45012</c:v>
                </c:pt>
                <c:pt idx="5742">
                  <c:v>45013</c:v>
                </c:pt>
                <c:pt idx="5743">
                  <c:v>45014</c:v>
                </c:pt>
                <c:pt idx="5744">
                  <c:v>45015</c:v>
                </c:pt>
                <c:pt idx="5745">
                  <c:v>45016</c:v>
                </c:pt>
                <c:pt idx="5746">
                  <c:v>45019</c:v>
                </c:pt>
                <c:pt idx="5747">
                  <c:v>45020</c:v>
                </c:pt>
                <c:pt idx="5748">
                  <c:v>45021</c:v>
                </c:pt>
                <c:pt idx="5749">
                  <c:v>45022</c:v>
                </c:pt>
                <c:pt idx="5750">
                  <c:v>45026</c:v>
                </c:pt>
                <c:pt idx="5751">
                  <c:v>45027</c:v>
                </c:pt>
                <c:pt idx="5752">
                  <c:v>45028</c:v>
                </c:pt>
                <c:pt idx="5753">
                  <c:v>45029</c:v>
                </c:pt>
                <c:pt idx="5754">
                  <c:v>45030</c:v>
                </c:pt>
                <c:pt idx="5755">
                  <c:v>45033</c:v>
                </c:pt>
                <c:pt idx="5756">
                  <c:v>45034</c:v>
                </c:pt>
                <c:pt idx="5757">
                  <c:v>45035</c:v>
                </c:pt>
                <c:pt idx="5758">
                  <c:v>45036</c:v>
                </c:pt>
                <c:pt idx="5759">
                  <c:v>45040</c:v>
                </c:pt>
                <c:pt idx="5760">
                  <c:v>45041</c:v>
                </c:pt>
                <c:pt idx="5761">
                  <c:v>45042</c:v>
                </c:pt>
                <c:pt idx="5762">
                  <c:v>45043</c:v>
                </c:pt>
                <c:pt idx="5763">
                  <c:v>45044</c:v>
                </c:pt>
                <c:pt idx="5764">
                  <c:v>45048</c:v>
                </c:pt>
                <c:pt idx="5765">
                  <c:v>45049</c:v>
                </c:pt>
                <c:pt idx="5766">
                  <c:v>45050</c:v>
                </c:pt>
                <c:pt idx="5767">
                  <c:v>45051</c:v>
                </c:pt>
                <c:pt idx="5768">
                  <c:v>45054</c:v>
                </c:pt>
                <c:pt idx="5769">
                  <c:v>45055</c:v>
                </c:pt>
                <c:pt idx="5770">
                  <c:v>45056</c:v>
                </c:pt>
                <c:pt idx="5771">
                  <c:v>45057</c:v>
                </c:pt>
                <c:pt idx="5772">
                  <c:v>45058</c:v>
                </c:pt>
                <c:pt idx="5773">
                  <c:v>45061</c:v>
                </c:pt>
                <c:pt idx="5774">
                  <c:v>45062</c:v>
                </c:pt>
                <c:pt idx="5775">
                  <c:v>45063</c:v>
                </c:pt>
                <c:pt idx="5776">
                  <c:v>45064</c:v>
                </c:pt>
                <c:pt idx="5777">
                  <c:v>45065</c:v>
                </c:pt>
                <c:pt idx="5778">
                  <c:v>45068</c:v>
                </c:pt>
                <c:pt idx="5779">
                  <c:v>45069</c:v>
                </c:pt>
                <c:pt idx="5780">
                  <c:v>45070</c:v>
                </c:pt>
                <c:pt idx="5781">
                  <c:v>45071</c:v>
                </c:pt>
                <c:pt idx="5782">
                  <c:v>45072</c:v>
                </c:pt>
                <c:pt idx="5783">
                  <c:v>45075</c:v>
                </c:pt>
                <c:pt idx="5784">
                  <c:v>45076</c:v>
                </c:pt>
                <c:pt idx="5785">
                  <c:v>45077</c:v>
                </c:pt>
                <c:pt idx="5786">
                  <c:v>45078</c:v>
                </c:pt>
                <c:pt idx="5787">
                  <c:v>45079</c:v>
                </c:pt>
                <c:pt idx="5788">
                  <c:v>45082</c:v>
                </c:pt>
                <c:pt idx="5789">
                  <c:v>45083</c:v>
                </c:pt>
                <c:pt idx="5790">
                  <c:v>45084</c:v>
                </c:pt>
                <c:pt idx="5791">
                  <c:v>45086</c:v>
                </c:pt>
                <c:pt idx="5792">
                  <c:v>45089</c:v>
                </c:pt>
                <c:pt idx="5793">
                  <c:v>45090</c:v>
                </c:pt>
                <c:pt idx="5794">
                  <c:v>45091</c:v>
                </c:pt>
                <c:pt idx="5795">
                  <c:v>45092</c:v>
                </c:pt>
                <c:pt idx="5796">
                  <c:v>45093</c:v>
                </c:pt>
                <c:pt idx="5797">
                  <c:v>45096</c:v>
                </c:pt>
                <c:pt idx="5798">
                  <c:v>45097</c:v>
                </c:pt>
                <c:pt idx="5799">
                  <c:v>45098</c:v>
                </c:pt>
                <c:pt idx="5800">
                  <c:v>45099</c:v>
                </c:pt>
                <c:pt idx="5801">
                  <c:v>45100</c:v>
                </c:pt>
                <c:pt idx="5802">
                  <c:v>45103</c:v>
                </c:pt>
                <c:pt idx="5803">
                  <c:v>45104</c:v>
                </c:pt>
                <c:pt idx="5804">
                  <c:v>45105</c:v>
                </c:pt>
                <c:pt idx="5805">
                  <c:v>45106</c:v>
                </c:pt>
                <c:pt idx="5806">
                  <c:v>45107</c:v>
                </c:pt>
                <c:pt idx="5807">
                  <c:v>45110</c:v>
                </c:pt>
                <c:pt idx="5808">
                  <c:v>45111</c:v>
                </c:pt>
                <c:pt idx="5809">
                  <c:v>45112</c:v>
                </c:pt>
                <c:pt idx="5810">
                  <c:v>45113</c:v>
                </c:pt>
                <c:pt idx="5811">
                  <c:v>45114</c:v>
                </c:pt>
                <c:pt idx="5812">
                  <c:v>45117</c:v>
                </c:pt>
                <c:pt idx="5813">
                  <c:v>45118</c:v>
                </c:pt>
                <c:pt idx="5814">
                  <c:v>45119</c:v>
                </c:pt>
                <c:pt idx="5815">
                  <c:v>45120</c:v>
                </c:pt>
                <c:pt idx="5816">
                  <c:v>45121</c:v>
                </c:pt>
                <c:pt idx="5817">
                  <c:v>45124</c:v>
                </c:pt>
                <c:pt idx="5818">
                  <c:v>45125</c:v>
                </c:pt>
                <c:pt idx="5819">
                  <c:v>45126</c:v>
                </c:pt>
                <c:pt idx="5820">
                  <c:v>45127</c:v>
                </c:pt>
                <c:pt idx="5821">
                  <c:v>45128</c:v>
                </c:pt>
                <c:pt idx="5822">
                  <c:v>45131</c:v>
                </c:pt>
                <c:pt idx="5823">
                  <c:v>45132</c:v>
                </c:pt>
                <c:pt idx="5824">
                  <c:v>45133</c:v>
                </c:pt>
                <c:pt idx="5825">
                  <c:v>45134</c:v>
                </c:pt>
                <c:pt idx="5826">
                  <c:v>45135</c:v>
                </c:pt>
                <c:pt idx="5827">
                  <c:v>45138</c:v>
                </c:pt>
                <c:pt idx="5828">
                  <c:v>45139</c:v>
                </c:pt>
                <c:pt idx="5829">
                  <c:v>45140</c:v>
                </c:pt>
                <c:pt idx="5830">
                  <c:v>45141</c:v>
                </c:pt>
                <c:pt idx="5831">
                  <c:v>45142</c:v>
                </c:pt>
                <c:pt idx="5832">
                  <c:v>45145</c:v>
                </c:pt>
                <c:pt idx="5833">
                  <c:v>45146</c:v>
                </c:pt>
                <c:pt idx="5834">
                  <c:v>45147</c:v>
                </c:pt>
                <c:pt idx="5835">
                  <c:v>45148</c:v>
                </c:pt>
                <c:pt idx="5836">
                  <c:v>45149</c:v>
                </c:pt>
                <c:pt idx="5837">
                  <c:v>45152</c:v>
                </c:pt>
                <c:pt idx="5838">
                  <c:v>45153</c:v>
                </c:pt>
                <c:pt idx="5839">
                  <c:v>45154</c:v>
                </c:pt>
                <c:pt idx="5840">
                  <c:v>45155</c:v>
                </c:pt>
                <c:pt idx="5841">
                  <c:v>45156</c:v>
                </c:pt>
                <c:pt idx="5842">
                  <c:v>45159</c:v>
                </c:pt>
                <c:pt idx="5843">
                  <c:v>45160</c:v>
                </c:pt>
                <c:pt idx="5844">
                  <c:v>45161</c:v>
                </c:pt>
                <c:pt idx="5845">
                  <c:v>45162</c:v>
                </c:pt>
                <c:pt idx="5846">
                  <c:v>45163</c:v>
                </c:pt>
                <c:pt idx="5847">
                  <c:v>45166</c:v>
                </c:pt>
                <c:pt idx="5848">
                  <c:v>45167</c:v>
                </c:pt>
                <c:pt idx="5849">
                  <c:v>45168</c:v>
                </c:pt>
                <c:pt idx="5850">
                  <c:v>45169</c:v>
                </c:pt>
                <c:pt idx="5851">
                  <c:v>45170</c:v>
                </c:pt>
                <c:pt idx="5852">
                  <c:v>45173</c:v>
                </c:pt>
                <c:pt idx="5853">
                  <c:v>45174</c:v>
                </c:pt>
                <c:pt idx="5854">
                  <c:v>45175</c:v>
                </c:pt>
                <c:pt idx="5855">
                  <c:v>45177</c:v>
                </c:pt>
                <c:pt idx="5856">
                  <c:v>45180</c:v>
                </c:pt>
                <c:pt idx="5857">
                  <c:v>45181</c:v>
                </c:pt>
                <c:pt idx="5858">
                  <c:v>45182</c:v>
                </c:pt>
                <c:pt idx="5859">
                  <c:v>45183</c:v>
                </c:pt>
                <c:pt idx="5860">
                  <c:v>45184</c:v>
                </c:pt>
                <c:pt idx="5861">
                  <c:v>45187</c:v>
                </c:pt>
                <c:pt idx="5862">
                  <c:v>45188</c:v>
                </c:pt>
                <c:pt idx="5863">
                  <c:v>45189</c:v>
                </c:pt>
                <c:pt idx="5864">
                  <c:v>45190</c:v>
                </c:pt>
                <c:pt idx="5865">
                  <c:v>45191</c:v>
                </c:pt>
                <c:pt idx="5866">
                  <c:v>45194</c:v>
                </c:pt>
                <c:pt idx="5867">
                  <c:v>45195</c:v>
                </c:pt>
                <c:pt idx="5868">
                  <c:v>45196</c:v>
                </c:pt>
                <c:pt idx="5869">
                  <c:v>45197</c:v>
                </c:pt>
                <c:pt idx="5870">
                  <c:v>45198</c:v>
                </c:pt>
                <c:pt idx="5871">
                  <c:v>45201</c:v>
                </c:pt>
                <c:pt idx="5872">
                  <c:v>45202</c:v>
                </c:pt>
                <c:pt idx="5873">
                  <c:v>45203</c:v>
                </c:pt>
                <c:pt idx="5874">
                  <c:v>45204</c:v>
                </c:pt>
                <c:pt idx="5875">
                  <c:v>45205</c:v>
                </c:pt>
                <c:pt idx="5876">
                  <c:v>45208</c:v>
                </c:pt>
                <c:pt idx="5877">
                  <c:v>45209</c:v>
                </c:pt>
                <c:pt idx="5878">
                  <c:v>45210</c:v>
                </c:pt>
                <c:pt idx="5879">
                  <c:v>45212</c:v>
                </c:pt>
                <c:pt idx="5880">
                  <c:v>45215</c:v>
                </c:pt>
                <c:pt idx="5881">
                  <c:v>45216</c:v>
                </c:pt>
                <c:pt idx="5882">
                  <c:v>45217</c:v>
                </c:pt>
                <c:pt idx="5883">
                  <c:v>45218</c:v>
                </c:pt>
                <c:pt idx="5884">
                  <c:v>45219</c:v>
                </c:pt>
                <c:pt idx="5885">
                  <c:v>45222</c:v>
                </c:pt>
                <c:pt idx="5886">
                  <c:v>45223</c:v>
                </c:pt>
                <c:pt idx="5887">
                  <c:v>45224</c:v>
                </c:pt>
                <c:pt idx="5888">
                  <c:v>45225</c:v>
                </c:pt>
                <c:pt idx="5889">
                  <c:v>45226</c:v>
                </c:pt>
                <c:pt idx="5890">
                  <c:v>45229</c:v>
                </c:pt>
                <c:pt idx="5891">
                  <c:v>45230</c:v>
                </c:pt>
                <c:pt idx="5892">
                  <c:v>45231</c:v>
                </c:pt>
                <c:pt idx="5893">
                  <c:v>45233</c:v>
                </c:pt>
                <c:pt idx="5894">
                  <c:v>45236</c:v>
                </c:pt>
                <c:pt idx="5895">
                  <c:v>45237</c:v>
                </c:pt>
                <c:pt idx="5896">
                  <c:v>45238</c:v>
                </c:pt>
                <c:pt idx="5897">
                  <c:v>45239</c:v>
                </c:pt>
                <c:pt idx="5898">
                  <c:v>45240</c:v>
                </c:pt>
                <c:pt idx="5899">
                  <c:v>45243</c:v>
                </c:pt>
                <c:pt idx="5900">
                  <c:v>45244</c:v>
                </c:pt>
                <c:pt idx="5901">
                  <c:v>45246</c:v>
                </c:pt>
                <c:pt idx="5902">
                  <c:v>45247</c:v>
                </c:pt>
                <c:pt idx="5903">
                  <c:v>45250</c:v>
                </c:pt>
                <c:pt idx="5904">
                  <c:v>45251</c:v>
                </c:pt>
                <c:pt idx="5905">
                  <c:v>45252</c:v>
                </c:pt>
                <c:pt idx="5906">
                  <c:v>45253</c:v>
                </c:pt>
                <c:pt idx="5907">
                  <c:v>45254</c:v>
                </c:pt>
                <c:pt idx="5908">
                  <c:v>45257</c:v>
                </c:pt>
                <c:pt idx="5909">
                  <c:v>45258</c:v>
                </c:pt>
                <c:pt idx="5910">
                  <c:v>45259</c:v>
                </c:pt>
                <c:pt idx="5911">
                  <c:v>45260</c:v>
                </c:pt>
                <c:pt idx="5912">
                  <c:v>45261</c:v>
                </c:pt>
                <c:pt idx="5913">
                  <c:v>45264</c:v>
                </c:pt>
                <c:pt idx="5914">
                  <c:v>45265</c:v>
                </c:pt>
                <c:pt idx="5915">
                  <c:v>45266</c:v>
                </c:pt>
                <c:pt idx="5916">
                  <c:v>45267</c:v>
                </c:pt>
                <c:pt idx="5917">
                  <c:v>45268</c:v>
                </c:pt>
                <c:pt idx="5918">
                  <c:v>45271</c:v>
                </c:pt>
                <c:pt idx="5919">
                  <c:v>45272</c:v>
                </c:pt>
                <c:pt idx="5920">
                  <c:v>45273</c:v>
                </c:pt>
                <c:pt idx="5921">
                  <c:v>45274</c:v>
                </c:pt>
                <c:pt idx="5922">
                  <c:v>45275</c:v>
                </c:pt>
                <c:pt idx="5923">
                  <c:v>45278</c:v>
                </c:pt>
                <c:pt idx="5924">
                  <c:v>45279</c:v>
                </c:pt>
                <c:pt idx="5925">
                  <c:v>45280</c:v>
                </c:pt>
                <c:pt idx="5926">
                  <c:v>45281</c:v>
                </c:pt>
                <c:pt idx="5927">
                  <c:v>45282</c:v>
                </c:pt>
                <c:pt idx="5928">
                  <c:v>45286</c:v>
                </c:pt>
                <c:pt idx="5929">
                  <c:v>45287</c:v>
                </c:pt>
                <c:pt idx="5930">
                  <c:v>45288</c:v>
                </c:pt>
                <c:pt idx="5931">
                  <c:v>45289</c:v>
                </c:pt>
                <c:pt idx="5932">
                  <c:v>45293</c:v>
                </c:pt>
                <c:pt idx="5933">
                  <c:v>45294</c:v>
                </c:pt>
                <c:pt idx="5934">
                  <c:v>45295</c:v>
                </c:pt>
                <c:pt idx="5935">
                  <c:v>45296</c:v>
                </c:pt>
                <c:pt idx="5936">
                  <c:v>45299</c:v>
                </c:pt>
                <c:pt idx="5937">
                  <c:v>45300</c:v>
                </c:pt>
                <c:pt idx="5938">
                  <c:v>45301</c:v>
                </c:pt>
                <c:pt idx="5939">
                  <c:v>45302</c:v>
                </c:pt>
                <c:pt idx="5940">
                  <c:v>45303</c:v>
                </c:pt>
                <c:pt idx="5941">
                  <c:v>45306</c:v>
                </c:pt>
                <c:pt idx="5942">
                  <c:v>45307</c:v>
                </c:pt>
                <c:pt idx="5943">
                  <c:v>45308</c:v>
                </c:pt>
                <c:pt idx="5944">
                  <c:v>45309</c:v>
                </c:pt>
                <c:pt idx="5945">
                  <c:v>45310</c:v>
                </c:pt>
                <c:pt idx="5946">
                  <c:v>45313</c:v>
                </c:pt>
                <c:pt idx="5947">
                  <c:v>45314</c:v>
                </c:pt>
                <c:pt idx="5948">
                  <c:v>45315</c:v>
                </c:pt>
                <c:pt idx="5949">
                  <c:v>45316</c:v>
                </c:pt>
                <c:pt idx="5950">
                  <c:v>45317</c:v>
                </c:pt>
                <c:pt idx="5951">
                  <c:v>45320</c:v>
                </c:pt>
                <c:pt idx="5952">
                  <c:v>45321</c:v>
                </c:pt>
                <c:pt idx="5953">
                  <c:v>45322</c:v>
                </c:pt>
                <c:pt idx="5954">
                  <c:v>45323</c:v>
                </c:pt>
                <c:pt idx="5955">
                  <c:v>45324</c:v>
                </c:pt>
                <c:pt idx="5956">
                  <c:v>45327</c:v>
                </c:pt>
                <c:pt idx="5957">
                  <c:v>45328</c:v>
                </c:pt>
                <c:pt idx="5958">
                  <c:v>45329</c:v>
                </c:pt>
                <c:pt idx="5959">
                  <c:v>45330</c:v>
                </c:pt>
                <c:pt idx="5960">
                  <c:v>45331</c:v>
                </c:pt>
                <c:pt idx="5961">
                  <c:v>45336</c:v>
                </c:pt>
                <c:pt idx="5962">
                  <c:v>45337</c:v>
                </c:pt>
                <c:pt idx="5963">
                  <c:v>45338</c:v>
                </c:pt>
                <c:pt idx="5964">
                  <c:v>45341</c:v>
                </c:pt>
                <c:pt idx="5965">
                  <c:v>45342</c:v>
                </c:pt>
                <c:pt idx="5966">
                  <c:v>45343</c:v>
                </c:pt>
                <c:pt idx="5967">
                  <c:v>45344</c:v>
                </c:pt>
                <c:pt idx="5968">
                  <c:v>45345</c:v>
                </c:pt>
                <c:pt idx="5969">
                  <c:v>45348</c:v>
                </c:pt>
                <c:pt idx="5970">
                  <c:v>45349</c:v>
                </c:pt>
                <c:pt idx="5971">
                  <c:v>45350</c:v>
                </c:pt>
                <c:pt idx="5972">
                  <c:v>45351</c:v>
                </c:pt>
                <c:pt idx="5973">
                  <c:v>45352</c:v>
                </c:pt>
                <c:pt idx="5974">
                  <c:v>45355</c:v>
                </c:pt>
                <c:pt idx="5975">
                  <c:v>45356</c:v>
                </c:pt>
                <c:pt idx="5976">
                  <c:v>45357</c:v>
                </c:pt>
                <c:pt idx="5977">
                  <c:v>45358</c:v>
                </c:pt>
                <c:pt idx="5978">
                  <c:v>45359</c:v>
                </c:pt>
                <c:pt idx="5979">
                  <c:v>45362</c:v>
                </c:pt>
                <c:pt idx="5980">
                  <c:v>45363</c:v>
                </c:pt>
                <c:pt idx="5981">
                  <c:v>45364</c:v>
                </c:pt>
                <c:pt idx="5982">
                  <c:v>45365</c:v>
                </c:pt>
                <c:pt idx="5983">
                  <c:v>45366</c:v>
                </c:pt>
                <c:pt idx="5984">
                  <c:v>45369</c:v>
                </c:pt>
                <c:pt idx="5985">
                  <c:v>45370</c:v>
                </c:pt>
                <c:pt idx="5986">
                  <c:v>45371</c:v>
                </c:pt>
                <c:pt idx="5987">
                  <c:v>45372</c:v>
                </c:pt>
                <c:pt idx="5988">
                  <c:v>45373</c:v>
                </c:pt>
                <c:pt idx="5989">
                  <c:v>45376</c:v>
                </c:pt>
                <c:pt idx="5990">
                  <c:v>45377</c:v>
                </c:pt>
                <c:pt idx="5991">
                  <c:v>45378</c:v>
                </c:pt>
                <c:pt idx="5992">
                  <c:v>45379</c:v>
                </c:pt>
                <c:pt idx="5993">
                  <c:v>45383</c:v>
                </c:pt>
                <c:pt idx="5994">
                  <c:v>45384</c:v>
                </c:pt>
                <c:pt idx="5995">
                  <c:v>45385</c:v>
                </c:pt>
                <c:pt idx="5996">
                  <c:v>45386</c:v>
                </c:pt>
                <c:pt idx="5997">
                  <c:v>45387</c:v>
                </c:pt>
                <c:pt idx="5998">
                  <c:v>45390</c:v>
                </c:pt>
                <c:pt idx="5999">
                  <c:v>45391</c:v>
                </c:pt>
                <c:pt idx="6000">
                  <c:v>45392</c:v>
                </c:pt>
                <c:pt idx="6001">
                  <c:v>45393</c:v>
                </c:pt>
                <c:pt idx="6002">
                  <c:v>45394</c:v>
                </c:pt>
                <c:pt idx="6003">
                  <c:v>45397</c:v>
                </c:pt>
                <c:pt idx="6004">
                  <c:v>45398</c:v>
                </c:pt>
                <c:pt idx="6005">
                  <c:v>45399</c:v>
                </c:pt>
                <c:pt idx="6006">
                  <c:v>45400</c:v>
                </c:pt>
                <c:pt idx="6007">
                  <c:v>45401</c:v>
                </c:pt>
                <c:pt idx="6008">
                  <c:v>45404</c:v>
                </c:pt>
                <c:pt idx="6009">
                  <c:v>45405</c:v>
                </c:pt>
                <c:pt idx="6010">
                  <c:v>45406</c:v>
                </c:pt>
                <c:pt idx="6011">
                  <c:v>45407</c:v>
                </c:pt>
                <c:pt idx="6012">
                  <c:v>45408</c:v>
                </c:pt>
                <c:pt idx="6013">
                  <c:v>45411</c:v>
                </c:pt>
                <c:pt idx="6014">
                  <c:v>45412</c:v>
                </c:pt>
                <c:pt idx="6015">
                  <c:v>45414</c:v>
                </c:pt>
                <c:pt idx="6016">
                  <c:v>45415</c:v>
                </c:pt>
                <c:pt idx="6017">
                  <c:v>45418</c:v>
                </c:pt>
                <c:pt idx="6018">
                  <c:v>45419</c:v>
                </c:pt>
                <c:pt idx="6019">
                  <c:v>45420</c:v>
                </c:pt>
                <c:pt idx="6020">
                  <c:v>45421</c:v>
                </c:pt>
                <c:pt idx="6021">
                  <c:v>45422</c:v>
                </c:pt>
                <c:pt idx="6022">
                  <c:v>45425</c:v>
                </c:pt>
                <c:pt idx="6023">
                  <c:v>45426</c:v>
                </c:pt>
                <c:pt idx="6024">
                  <c:v>45427</c:v>
                </c:pt>
                <c:pt idx="6025">
                  <c:v>45428</c:v>
                </c:pt>
                <c:pt idx="6026">
                  <c:v>45429</c:v>
                </c:pt>
                <c:pt idx="6027">
                  <c:v>45432</c:v>
                </c:pt>
                <c:pt idx="6028">
                  <c:v>45433</c:v>
                </c:pt>
                <c:pt idx="6029">
                  <c:v>45434</c:v>
                </c:pt>
                <c:pt idx="6030">
                  <c:v>45435</c:v>
                </c:pt>
                <c:pt idx="6031">
                  <c:v>45436</c:v>
                </c:pt>
                <c:pt idx="6032">
                  <c:v>45439</c:v>
                </c:pt>
                <c:pt idx="6033">
                  <c:v>45440</c:v>
                </c:pt>
                <c:pt idx="6034">
                  <c:v>45441</c:v>
                </c:pt>
                <c:pt idx="6035">
                  <c:v>45443</c:v>
                </c:pt>
                <c:pt idx="6036">
                  <c:v>45446</c:v>
                </c:pt>
                <c:pt idx="6037">
                  <c:v>45447</c:v>
                </c:pt>
                <c:pt idx="6038">
                  <c:v>45448</c:v>
                </c:pt>
                <c:pt idx="6039">
                  <c:v>45449</c:v>
                </c:pt>
                <c:pt idx="6040">
                  <c:v>45450</c:v>
                </c:pt>
                <c:pt idx="6041">
                  <c:v>45453</c:v>
                </c:pt>
                <c:pt idx="6042">
                  <c:v>45454</c:v>
                </c:pt>
                <c:pt idx="6043">
                  <c:v>45455</c:v>
                </c:pt>
                <c:pt idx="6044">
                  <c:v>45456</c:v>
                </c:pt>
                <c:pt idx="6045">
                  <c:v>45457</c:v>
                </c:pt>
                <c:pt idx="6046">
                  <c:v>45460</c:v>
                </c:pt>
                <c:pt idx="6047">
                  <c:v>45461</c:v>
                </c:pt>
                <c:pt idx="6048">
                  <c:v>45462</c:v>
                </c:pt>
                <c:pt idx="6049">
                  <c:v>45463</c:v>
                </c:pt>
                <c:pt idx="6050">
                  <c:v>45464</c:v>
                </c:pt>
                <c:pt idx="6051">
                  <c:v>45467</c:v>
                </c:pt>
                <c:pt idx="6052">
                  <c:v>45468</c:v>
                </c:pt>
                <c:pt idx="6053">
                  <c:v>45469</c:v>
                </c:pt>
                <c:pt idx="6054">
                  <c:v>45470</c:v>
                </c:pt>
                <c:pt idx="6055">
                  <c:v>45471</c:v>
                </c:pt>
                <c:pt idx="6056">
                  <c:v>45474</c:v>
                </c:pt>
                <c:pt idx="6057">
                  <c:v>45475</c:v>
                </c:pt>
                <c:pt idx="6058">
                  <c:v>45476</c:v>
                </c:pt>
                <c:pt idx="6059">
                  <c:v>45477</c:v>
                </c:pt>
                <c:pt idx="6060">
                  <c:v>45478</c:v>
                </c:pt>
                <c:pt idx="6061">
                  <c:v>45481</c:v>
                </c:pt>
                <c:pt idx="6062">
                  <c:v>45482</c:v>
                </c:pt>
                <c:pt idx="6063">
                  <c:v>45483</c:v>
                </c:pt>
                <c:pt idx="6064">
                  <c:v>45484</c:v>
                </c:pt>
                <c:pt idx="6065">
                  <c:v>45485</c:v>
                </c:pt>
                <c:pt idx="6066">
                  <c:v>45488</c:v>
                </c:pt>
                <c:pt idx="6067">
                  <c:v>45489</c:v>
                </c:pt>
                <c:pt idx="6068">
                  <c:v>45490</c:v>
                </c:pt>
                <c:pt idx="6069">
                  <c:v>45491</c:v>
                </c:pt>
                <c:pt idx="6070">
                  <c:v>45492</c:v>
                </c:pt>
                <c:pt idx="6071">
                  <c:v>45495</c:v>
                </c:pt>
                <c:pt idx="6072">
                  <c:v>45496</c:v>
                </c:pt>
                <c:pt idx="6073">
                  <c:v>45497</c:v>
                </c:pt>
                <c:pt idx="6074">
                  <c:v>45498</c:v>
                </c:pt>
                <c:pt idx="6075">
                  <c:v>45499</c:v>
                </c:pt>
                <c:pt idx="6076">
                  <c:v>45502</c:v>
                </c:pt>
                <c:pt idx="6077">
                  <c:v>45503</c:v>
                </c:pt>
                <c:pt idx="6078">
                  <c:v>45504</c:v>
                </c:pt>
                <c:pt idx="6079">
                  <c:v>45505</c:v>
                </c:pt>
                <c:pt idx="6080">
                  <c:v>45506</c:v>
                </c:pt>
                <c:pt idx="6081">
                  <c:v>45509</c:v>
                </c:pt>
                <c:pt idx="6082">
                  <c:v>45510</c:v>
                </c:pt>
                <c:pt idx="6083">
                  <c:v>45511</c:v>
                </c:pt>
                <c:pt idx="6084">
                  <c:v>45512</c:v>
                </c:pt>
                <c:pt idx="6085">
                  <c:v>45513</c:v>
                </c:pt>
                <c:pt idx="6086">
                  <c:v>45516</c:v>
                </c:pt>
                <c:pt idx="6087">
                  <c:v>45517</c:v>
                </c:pt>
                <c:pt idx="6088">
                  <c:v>45518</c:v>
                </c:pt>
                <c:pt idx="6089">
                  <c:v>45519</c:v>
                </c:pt>
                <c:pt idx="6090">
                  <c:v>45520</c:v>
                </c:pt>
                <c:pt idx="6091">
                  <c:v>45523</c:v>
                </c:pt>
                <c:pt idx="6092">
                  <c:v>45524</c:v>
                </c:pt>
                <c:pt idx="6093">
                  <c:v>45525</c:v>
                </c:pt>
                <c:pt idx="6094">
                  <c:v>45526</c:v>
                </c:pt>
                <c:pt idx="6095">
                  <c:v>45527</c:v>
                </c:pt>
                <c:pt idx="6096">
                  <c:v>45530</c:v>
                </c:pt>
                <c:pt idx="6097">
                  <c:v>45531</c:v>
                </c:pt>
                <c:pt idx="6098">
                  <c:v>45532</c:v>
                </c:pt>
                <c:pt idx="6099">
                  <c:v>45533</c:v>
                </c:pt>
                <c:pt idx="6100">
                  <c:v>45534</c:v>
                </c:pt>
                <c:pt idx="6101">
                  <c:v>45537</c:v>
                </c:pt>
                <c:pt idx="6102">
                  <c:v>45538</c:v>
                </c:pt>
                <c:pt idx="6103">
                  <c:v>45539</c:v>
                </c:pt>
                <c:pt idx="6104">
                  <c:v>45540</c:v>
                </c:pt>
                <c:pt idx="6105">
                  <c:v>45541</c:v>
                </c:pt>
                <c:pt idx="6106">
                  <c:v>45544</c:v>
                </c:pt>
                <c:pt idx="6107">
                  <c:v>45545</c:v>
                </c:pt>
                <c:pt idx="6108">
                  <c:v>45546</c:v>
                </c:pt>
                <c:pt idx="6109">
                  <c:v>45547</c:v>
                </c:pt>
                <c:pt idx="6110">
                  <c:v>45548</c:v>
                </c:pt>
                <c:pt idx="6111">
                  <c:v>45551</c:v>
                </c:pt>
                <c:pt idx="6112">
                  <c:v>45552</c:v>
                </c:pt>
                <c:pt idx="6113">
                  <c:v>45553</c:v>
                </c:pt>
                <c:pt idx="6114">
                  <c:v>45554</c:v>
                </c:pt>
                <c:pt idx="6115">
                  <c:v>45555</c:v>
                </c:pt>
                <c:pt idx="6116">
                  <c:v>45558</c:v>
                </c:pt>
                <c:pt idx="6117">
                  <c:v>45559</c:v>
                </c:pt>
                <c:pt idx="6118">
                  <c:v>45560</c:v>
                </c:pt>
                <c:pt idx="6119">
                  <c:v>45561</c:v>
                </c:pt>
                <c:pt idx="6120">
                  <c:v>45562</c:v>
                </c:pt>
                <c:pt idx="6121">
                  <c:v>45565</c:v>
                </c:pt>
                <c:pt idx="6122">
                  <c:v>45566</c:v>
                </c:pt>
                <c:pt idx="6123">
                  <c:v>45567</c:v>
                </c:pt>
                <c:pt idx="6124">
                  <c:v>45568</c:v>
                </c:pt>
                <c:pt idx="6125">
                  <c:v>45569</c:v>
                </c:pt>
                <c:pt idx="6126">
                  <c:v>45572</c:v>
                </c:pt>
                <c:pt idx="6127">
                  <c:v>45573</c:v>
                </c:pt>
                <c:pt idx="6128">
                  <c:v>45574</c:v>
                </c:pt>
                <c:pt idx="6129">
                  <c:v>45575</c:v>
                </c:pt>
                <c:pt idx="6130">
                  <c:v>45576</c:v>
                </c:pt>
                <c:pt idx="6131">
                  <c:v>45579</c:v>
                </c:pt>
                <c:pt idx="6132">
                  <c:v>45580</c:v>
                </c:pt>
                <c:pt idx="6133">
                  <c:v>45581</c:v>
                </c:pt>
                <c:pt idx="6134">
                  <c:v>45582</c:v>
                </c:pt>
                <c:pt idx="6135">
                  <c:v>45583</c:v>
                </c:pt>
                <c:pt idx="6136">
                  <c:v>45586</c:v>
                </c:pt>
                <c:pt idx="6137">
                  <c:v>45587</c:v>
                </c:pt>
                <c:pt idx="6138">
                  <c:v>45588</c:v>
                </c:pt>
                <c:pt idx="6139">
                  <c:v>45589</c:v>
                </c:pt>
                <c:pt idx="6140">
                  <c:v>45590</c:v>
                </c:pt>
                <c:pt idx="6141">
                  <c:v>45593</c:v>
                </c:pt>
                <c:pt idx="6142">
                  <c:v>45594</c:v>
                </c:pt>
                <c:pt idx="6143">
                  <c:v>45595</c:v>
                </c:pt>
                <c:pt idx="6144">
                  <c:v>45596</c:v>
                </c:pt>
                <c:pt idx="6145">
                  <c:v>45597</c:v>
                </c:pt>
                <c:pt idx="6146">
                  <c:v>45600</c:v>
                </c:pt>
                <c:pt idx="6147">
                  <c:v>45601</c:v>
                </c:pt>
                <c:pt idx="6148">
                  <c:v>45602</c:v>
                </c:pt>
                <c:pt idx="6149">
                  <c:v>45603</c:v>
                </c:pt>
                <c:pt idx="6150">
                  <c:v>45604</c:v>
                </c:pt>
                <c:pt idx="6151">
                  <c:v>45607</c:v>
                </c:pt>
                <c:pt idx="6152">
                  <c:v>45608</c:v>
                </c:pt>
                <c:pt idx="6153">
                  <c:v>45609</c:v>
                </c:pt>
                <c:pt idx="6154">
                  <c:v>45610</c:v>
                </c:pt>
                <c:pt idx="6155">
                  <c:v>45614</c:v>
                </c:pt>
                <c:pt idx="6156">
                  <c:v>45615</c:v>
                </c:pt>
                <c:pt idx="6157">
                  <c:v>45617</c:v>
                </c:pt>
                <c:pt idx="6158">
                  <c:v>45618</c:v>
                </c:pt>
                <c:pt idx="6159">
                  <c:v>45621</c:v>
                </c:pt>
                <c:pt idx="6160">
                  <c:v>45622</c:v>
                </c:pt>
                <c:pt idx="6161">
                  <c:v>45623</c:v>
                </c:pt>
                <c:pt idx="6162">
                  <c:v>45624</c:v>
                </c:pt>
                <c:pt idx="6163">
                  <c:v>45625</c:v>
                </c:pt>
                <c:pt idx="6164">
                  <c:v>45628</c:v>
                </c:pt>
                <c:pt idx="6165">
                  <c:v>45629</c:v>
                </c:pt>
                <c:pt idx="6166">
                  <c:v>45630</c:v>
                </c:pt>
                <c:pt idx="6167">
                  <c:v>45631</c:v>
                </c:pt>
                <c:pt idx="6168">
                  <c:v>45632</c:v>
                </c:pt>
                <c:pt idx="6169">
                  <c:v>45635</c:v>
                </c:pt>
                <c:pt idx="6170">
                  <c:v>45636</c:v>
                </c:pt>
                <c:pt idx="6171">
                  <c:v>45637</c:v>
                </c:pt>
                <c:pt idx="6172">
                  <c:v>45638</c:v>
                </c:pt>
                <c:pt idx="6173">
                  <c:v>45639</c:v>
                </c:pt>
                <c:pt idx="6174">
                  <c:v>45642</c:v>
                </c:pt>
                <c:pt idx="6175">
                  <c:v>45643</c:v>
                </c:pt>
                <c:pt idx="6176">
                  <c:v>45644</c:v>
                </c:pt>
                <c:pt idx="6177">
                  <c:v>45645</c:v>
                </c:pt>
                <c:pt idx="6178">
                  <c:v>45646</c:v>
                </c:pt>
                <c:pt idx="6179">
                  <c:v>45649</c:v>
                </c:pt>
                <c:pt idx="6180">
                  <c:v>45650</c:v>
                </c:pt>
                <c:pt idx="6181">
                  <c:v>45652</c:v>
                </c:pt>
                <c:pt idx="6182">
                  <c:v>45653</c:v>
                </c:pt>
                <c:pt idx="6183">
                  <c:v>45656</c:v>
                </c:pt>
                <c:pt idx="6184">
                  <c:v>45657</c:v>
                </c:pt>
                <c:pt idx="6185">
                  <c:v>45659</c:v>
                </c:pt>
                <c:pt idx="6186">
                  <c:v>45660</c:v>
                </c:pt>
                <c:pt idx="6187">
                  <c:v>45663</c:v>
                </c:pt>
                <c:pt idx="6188">
                  <c:v>45664</c:v>
                </c:pt>
                <c:pt idx="6189">
                  <c:v>45665</c:v>
                </c:pt>
                <c:pt idx="6190">
                  <c:v>45666</c:v>
                </c:pt>
                <c:pt idx="6191">
                  <c:v>45667</c:v>
                </c:pt>
                <c:pt idx="6192">
                  <c:v>45670</c:v>
                </c:pt>
                <c:pt idx="6193">
                  <c:v>45671</c:v>
                </c:pt>
                <c:pt idx="6194">
                  <c:v>45672</c:v>
                </c:pt>
                <c:pt idx="6195">
                  <c:v>45673</c:v>
                </c:pt>
                <c:pt idx="6196">
                  <c:v>45674</c:v>
                </c:pt>
                <c:pt idx="6197">
                  <c:v>45677</c:v>
                </c:pt>
                <c:pt idx="6198">
                  <c:v>45678</c:v>
                </c:pt>
                <c:pt idx="6199">
                  <c:v>45679</c:v>
                </c:pt>
                <c:pt idx="6200">
                  <c:v>45680</c:v>
                </c:pt>
                <c:pt idx="6201">
                  <c:v>45681</c:v>
                </c:pt>
                <c:pt idx="6202">
                  <c:v>45684</c:v>
                </c:pt>
                <c:pt idx="6203">
                  <c:v>45685</c:v>
                </c:pt>
                <c:pt idx="6204">
                  <c:v>45686</c:v>
                </c:pt>
                <c:pt idx="6205">
                  <c:v>45687</c:v>
                </c:pt>
                <c:pt idx="6206">
                  <c:v>45688</c:v>
                </c:pt>
                <c:pt idx="6207">
                  <c:v>45691</c:v>
                </c:pt>
                <c:pt idx="6208">
                  <c:v>45692</c:v>
                </c:pt>
                <c:pt idx="6209">
                  <c:v>45693</c:v>
                </c:pt>
                <c:pt idx="6210">
                  <c:v>45694</c:v>
                </c:pt>
                <c:pt idx="6211">
                  <c:v>45695</c:v>
                </c:pt>
                <c:pt idx="6212">
                  <c:v>45698</c:v>
                </c:pt>
                <c:pt idx="6213">
                  <c:v>45699</c:v>
                </c:pt>
                <c:pt idx="6214">
                  <c:v>45700</c:v>
                </c:pt>
                <c:pt idx="6215">
                  <c:v>45701</c:v>
                </c:pt>
                <c:pt idx="6216">
                  <c:v>45702</c:v>
                </c:pt>
                <c:pt idx="6217">
                  <c:v>45705</c:v>
                </c:pt>
                <c:pt idx="6218">
                  <c:v>45706</c:v>
                </c:pt>
                <c:pt idx="6219">
                  <c:v>45707</c:v>
                </c:pt>
                <c:pt idx="6220">
                  <c:v>45708</c:v>
                </c:pt>
                <c:pt idx="6221">
                  <c:v>45709</c:v>
                </c:pt>
                <c:pt idx="6222">
                  <c:v>45712</c:v>
                </c:pt>
                <c:pt idx="6223">
                  <c:v>45713</c:v>
                </c:pt>
                <c:pt idx="6224">
                  <c:v>45714</c:v>
                </c:pt>
                <c:pt idx="6225">
                  <c:v>45715</c:v>
                </c:pt>
                <c:pt idx="6226">
                  <c:v>45716</c:v>
                </c:pt>
                <c:pt idx="6227">
                  <c:v>45721</c:v>
                </c:pt>
                <c:pt idx="6228">
                  <c:v>45722</c:v>
                </c:pt>
                <c:pt idx="6229">
                  <c:v>45723</c:v>
                </c:pt>
                <c:pt idx="6230">
                  <c:v>45726</c:v>
                </c:pt>
                <c:pt idx="6231">
                  <c:v>45727</c:v>
                </c:pt>
                <c:pt idx="6232">
                  <c:v>45728</c:v>
                </c:pt>
                <c:pt idx="6233">
                  <c:v>45729</c:v>
                </c:pt>
                <c:pt idx="6234">
                  <c:v>45730</c:v>
                </c:pt>
                <c:pt idx="6235">
                  <c:v>45733</c:v>
                </c:pt>
                <c:pt idx="6236">
                  <c:v>45734</c:v>
                </c:pt>
                <c:pt idx="6237">
                  <c:v>45735</c:v>
                </c:pt>
                <c:pt idx="6238">
                  <c:v>45736</c:v>
                </c:pt>
                <c:pt idx="6239">
                  <c:v>45737</c:v>
                </c:pt>
                <c:pt idx="6240">
                  <c:v>45740</c:v>
                </c:pt>
                <c:pt idx="6241">
                  <c:v>45741</c:v>
                </c:pt>
                <c:pt idx="6242">
                  <c:v>45742</c:v>
                </c:pt>
                <c:pt idx="6243">
                  <c:v>45743</c:v>
                </c:pt>
                <c:pt idx="6244">
                  <c:v>45744</c:v>
                </c:pt>
                <c:pt idx="6245">
                  <c:v>45747</c:v>
                </c:pt>
                <c:pt idx="6246">
                  <c:v>45748</c:v>
                </c:pt>
                <c:pt idx="6247">
                  <c:v>45749</c:v>
                </c:pt>
                <c:pt idx="6248">
                  <c:v>45750</c:v>
                </c:pt>
                <c:pt idx="6249">
                  <c:v>45751</c:v>
                </c:pt>
                <c:pt idx="6250">
                  <c:v>45754</c:v>
                </c:pt>
                <c:pt idx="6251">
                  <c:v>45755</c:v>
                </c:pt>
                <c:pt idx="6252">
                  <c:v>45756</c:v>
                </c:pt>
                <c:pt idx="6253">
                  <c:v>45757</c:v>
                </c:pt>
                <c:pt idx="6254">
                  <c:v>45758</c:v>
                </c:pt>
                <c:pt idx="6255">
                  <c:v>45761</c:v>
                </c:pt>
                <c:pt idx="6256">
                  <c:v>45762</c:v>
                </c:pt>
                <c:pt idx="6257">
                  <c:v>45763</c:v>
                </c:pt>
                <c:pt idx="6258">
                  <c:v>45764</c:v>
                </c:pt>
                <c:pt idx="6259">
                  <c:v>45769</c:v>
                </c:pt>
                <c:pt idx="6260">
                  <c:v>45770</c:v>
                </c:pt>
                <c:pt idx="6261">
                  <c:v>45771</c:v>
                </c:pt>
                <c:pt idx="6262">
                  <c:v>45772</c:v>
                </c:pt>
                <c:pt idx="6263">
                  <c:v>45775</c:v>
                </c:pt>
                <c:pt idx="6264">
                  <c:v>45776</c:v>
                </c:pt>
                <c:pt idx="6265">
                  <c:v>45777</c:v>
                </c:pt>
                <c:pt idx="6266">
                  <c:v>45779</c:v>
                </c:pt>
                <c:pt idx="6267">
                  <c:v>45782</c:v>
                </c:pt>
                <c:pt idx="6268">
                  <c:v>45783</c:v>
                </c:pt>
                <c:pt idx="6269">
                  <c:v>45784</c:v>
                </c:pt>
                <c:pt idx="6270">
                  <c:v>45785</c:v>
                </c:pt>
                <c:pt idx="6271">
                  <c:v>45786</c:v>
                </c:pt>
                <c:pt idx="6272">
                  <c:v>45789</c:v>
                </c:pt>
                <c:pt idx="6273">
                  <c:v>45790</c:v>
                </c:pt>
                <c:pt idx="6274">
                  <c:v>45791</c:v>
                </c:pt>
                <c:pt idx="6275">
                  <c:v>45792</c:v>
                </c:pt>
                <c:pt idx="6276">
                  <c:v>45793</c:v>
                </c:pt>
                <c:pt idx="6277">
                  <c:v>45796</c:v>
                </c:pt>
                <c:pt idx="6278">
                  <c:v>45797</c:v>
                </c:pt>
                <c:pt idx="6279">
                  <c:v>45798</c:v>
                </c:pt>
                <c:pt idx="6280">
                  <c:v>45799</c:v>
                </c:pt>
                <c:pt idx="6281">
                  <c:v>45800</c:v>
                </c:pt>
                <c:pt idx="6282">
                  <c:v>45803</c:v>
                </c:pt>
                <c:pt idx="6283">
                  <c:v>45804</c:v>
                </c:pt>
                <c:pt idx="6284">
                  <c:v>45805</c:v>
                </c:pt>
                <c:pt idx="6285">
                  <c:v>45806</c:v>
                </c:pt>
                <c:pt idx="6286">
                  <c:v>45807</c:v>
                </c:pt>
                <c:pt idx="6287">
                  <c:v>45810</c:v>
                </c:pt>
                <c:pt idx="6288">
                  <c:v>45811</c:v>
                </c:pt>
                <c:pt idx="6289">
                  <c:v>45812</c:v>
                </c:pt>
                <c:pt idx="6290">
                  <c:v>45813</c:v>
                </c:pt>
                <c:pt idx="6291">
                  <c:v>45814</c:v>
                </c:pt>
                <c:pt idx="6292">
                  <c:v>45817</c:v>
                </c:pt>
                <c:pt idx="6293">
                  <c:v>45818</c:v>
                </c:pt>
                <c:pt idx="6294">
                  <c:v>45819</c:v>
                </c:pt>
                <c:pt idx="6295">
                  <c:v>45820</c:v>
                </c:pt>
                <c:pt idx="6296">
                  <c:v>45821</c:v>
                </c:pt>
                <c:pt idx="6297">
                  <c:v>45824</c:v>
                </c:pt>
                <c:pt idx="6298">
                  <c:v>45825</c:v>
                </c:pt>
                <c:pt idx="6299">
                  <c:v>45826</c:v>
                </c:pt>
                <c:pt idx="6300">
                  <c:v>45828</c:v>
                </c:pt>
                <c:pt idx="6301">
                  <c:v>45831</c:v>
                </c:pt>
                <c:pt idx="6302">
                  <c:v>45832</c:v>
                </c:pt>
                <c:pt idx="6303">
                  <c:v>45833</c:v>
                </c:pt>
                <c:pt idx="6304">
                  <c:v>45834</c:v>
                </c:pt>
                <c:pt idx="6305">
                  <c:v>45835</c:v>
                </c:pt>
                <c:pt idx="6306">
                  <c:v>45838</c:v>
                </c:pt>
                <c:pt idx="6307">
                  <c:v>45839</c:v>
                </c:pt>
                <c:pt idx="6308">
                  <c:v>45840</c:v>
                </c:pt>
                <c:pt idx="6309">
                  <c:v>45841</c:v>
                </c:pt>
                <c:pt idx="6310">
                  <c:v>45842</c:v>
                </c:pt>
                <c:pt idx="6311">
                  <c:v>45845</c:v>
                </c:pt>
                <c:pt idx="6312">
                  <c:v>45846</c:v>
                </c:pt>
                <c:pt idx="6313">
                  <c:v>45847</c:v>
                </c:pt>
                <c:pt idx="6314">
                  <c:v>45848</c:v>
                </c:pt>
                <c:pt idx="6315">
                  <c:v>45849</c:v>
                </c:pt>
                <c:pt idx="6316">
                  <c:v>45852</c:v>
                </c:pt>
                <c:pt idx="6317">
                  <c:v>45853</c:v>
                </c:pt>
                <c:pt idx="6318">
                  <c:v>45854</c:v>
                </c:pt>
                <c:pt idx="6319">
                  <c:v>45855</c:v>
                </c:pt>
                <c:pt idx="6320">
                  <c:v>45856</c:v>
                </c:pt>
                <c:pt idx="6321">
                  <c:v>45859</c:v>
                </c:pt>
                <c:pt idx="6322">
                  <c:v>45860</c:v>
                </c:pt>
                <c:pt idx="6323">
                  <c:v>45861</c:v>
                </c:pt>
                <c:pt idx="6324">
                  <c:v>45862</c:v>
                </c:pt>
                <c:pt idx="6325">
                  <c:v>45863</c:v>
                </c:pt>
                <c:pt idx="6326">
                  <c:v>45866</c:v>
                </c:pt>
                <c:pt idx="6327">
                  <c:v>45867</c:v>
                </c:pt>
                <c:pt idx="6328">
                  <c:v>45868</c:v>
                </c:pt>
                <c:pt idx="6329">
                  <c:v>45869</c:v>
                </c:pt>
                <c:pt idx="6330">
                  <c:v>45870</c:v>
                </c:pt>
                <c:pt idx="6331">
                  <c:v>45873</c:v>
                </c:pt>
                <c:pt idx="6332">
                  <c:v>45874</c:v>
                </c:pt>
                <c:pt idx="6333">
                  <c:v>45875</c:v>
                </c:pt>
                <c:pt idx="6334">
                  <c:v>45876</c:v>
                </c:pt>
                <c:pt idx="6335">
                  <c:v>45877</c:v>
                </c:pt>
                <c:pt idx="6336">
                  <c:v>45880</c:v>
                </c:pt>
                <c:pt idx="6337">
                  <c:v>45881</c:v>
                </c:pt>
                <c:pt idx="6338">
                  <c:v>45882</c:v>
                </c:pt>
                <c:pt idx="6339">
                  <c:v>45883</c:v>
                </c:pt>
                <c:pt idx="6340">
                  <c:v>45884</c:v>
                </c:pt>
                <c:pt idx="6341">
                  <c:v>45887</c:v>
                </c:pt>
                <c:pt idx="6342">
                  <c:v>45888</c:v>
                </c:pt>
                <c:pt idx="6343">
                  <c:v>45889</c:v>
                </c:pt>
                <c:pt idx="6344">
                  <c:v>45890</c:v>
                </c:pt>
                <c:pt idx="6345">
                  <c:v>45891</c:v>
                </c:pt>
                <c:pt idx="6346">
                  <c:v>45894</c:v>
                </c:pt>
                <c:pt idx="6347">
                  <c:v>45895</c:v>
                </c:pt>
                <c:pt idx="6348">
                  <c:v>45896</c:v>
                </c:pt>
                <c:pt idx="6349">
                  <c:v>45897</c:v>
                </c:pt>
                <c:pt idx="6350">
                  <c:v>45898</c:v>
                </c:pt>
                <c:pt idx="6351">
                  <c:v>45901</c:v>
                </c:pt>
                <c:pt idx="6352">
                  <c:v>45902</c:v>
                </c:pt>
                <c:pt idx="6353">
                  <c:v>45903</c:v>
                </c:pt>
                <c:pt idx="6354">
                  <c:v>45904</c:v>
                </c:pt>
                <c:pt idx="6355">
                  <c:v>45905</c:v>
                </c:pt>
                <c:pt idx="6356">
                  <c:v>45908</c:v>
                </c:pt>
                <c:pt idx="6357">
                  <c:v>45909</c:v>
                </c:pt>
                <c:pt idx="6358">
                  <c:v>45910</c:v>
                </c:pt>
                <c:pt idx="6359">
                  <c:v>45911</c:v>
                </c:pt>
                <c:pt idx="6360">
                  <c:v>45912</c:v>
                </c:pt>
                <c:pt idx="6361">
                  <c:v>45915</c:v>
                </c:pt>
                <c:pt idx="6362">
                  <c:v>45916</c:v>
                </c:pt>
                <c:pt idx="6363">
                  <c:v>45917</c:v>
                </c:pt>
                <c:pt idx="6364">
                  <c:v>45918</c:v>
                </c:pt>
                <c:pt idx="6365">
                  <c:v>45919</c:v>
                </c:pt>
                <c:pt idx="6366">
                  <c:v>45922</c:v>
                </c:pt>
                <c:pt idx="6367">
                  <c:v>45923</c:v>
                </c:pt>
                <c:pt idx="6368">
                  <c:v>45924</c:v>
                </c:pt>
                <c:pt idx="6369">
                  <c:v>45925</c:v>
                </c:pt>
                <c:pt idx="6370">
                  <c:v>45926</c:v>
                </c:pt>
                <c:pt idx="6371">
                  <c:v>45929</c:v>
                </c:pt>
                <c:pt idx="6372">
                  <c:v>45930</c:v>
                </c:pt>
                <c:pt idx="6373">
                  <c:v>45931</c:v>
                </c:pt>
                <c:pt idx="6374">
                  <c:v>45932</c:v>
                </c:pt>
                <c:pt idx="6375">
                  <c:v>45933</c:v>
                </c:pt>
                <c:pt idx="6376">
                  <c:v>45936</c:v>
                </c:pt>
                <c:pt idx="6377">
                  <c:v>45937</c:v>
                </c:pt>
                <c:pt idx="6378">
                  <c:v>45938</c:v>
                </c:pt>
                <c:pt idx="6379">
                  <c:v>45939</c:v>
                </c:pt>
                <c:pt idx="6380">
                  <c:v>45940</c:v>
                </c:pt>
                <c:pt idx="6381">
                  <c:v>45943</c:v>
                </c:pt>
                <c:pt idx="6382">
                  <c:v>45944</c:v>
                </c:pt>
                <c:pt idx="6383">
                  <c:v>45945</c:v>
                </c:pt>
                <c:pt idx="6384">
                  <c:v>45946</c:v>
                </c:pt>
                <c:pt idx="6385">
                  <c:v>45947</c:v>
                </c:pt>
                <c:pt idx="6386">
                  <c:v>45950</c:v>
                </c:pt>
                <c:pt idx="6387">
                  <c:v>45951</c:v>
                </c:pt>
                <c:pt idx="6388">
                  <c:v>45952</c:v>
                </c:pt>
                <c:pt idx="6389">
                  <c:v>45953</c:v>
                </c:pt>
                <c:pt idx="6390">
                  <c:v>45954</c:v>
                </c:pt>
                <c:pt idx="6391">
                  <c:v>45957</c:v>
                </c:pt>
                <c:pt idx="6392">
                  <c:v>45958</c:v>
                </c:pt>
                <c:pt idx="6393">
                  <c:v>45959</c:v>
                </c:pt>
                <c:pt idx="6394">
                  <c:v>45960</c:v>
                </c:pt>
                <c:pt idx="6395">
                  <c:v>45961</c:v>
                </c:pt>
                <c:pt idx="6396">
                  <c:v>45964</c:v>
                </c:pt>
                <c:pt idx="6397">
                  <c:v>45965</c:v>
                </c:pt>
                <c:pt idx="6398">
                  <c:v>45966</c:v>
                </c:pt>
                <c:pt idx="6399">
                  <c:v>45967</c:v>
                </c:pt>
                <c:pt idx="6400">
                  <c:v>45968</c:v>
                </c:pt>
                <c:pt idx="6401">
                  <c:v>45971</c:v>
                </c:pt>
                <c:pt idx="6402">
                  <c:v>45972</c:v>
                </c:pt>
                <c:pt idx="6403">
                  <c:v>45973</c:v>
                </c:pt>
                <c:pt idx="6404">
                  <c:v>45974</c:v>
                </c:pt>
                <c:pt idx="6405">
                  <c:v>45975</c:v>
                </c:pt>
                <c:pt idx="6406">
                  <c:v>45978</c:v>
                </c:pt>
                <c:pt idx="6407">
                  <c:v>45979</c:v>
                </c:pt>
                <c:pt idx="6408">
                  <c:v>45980</c:v>
                </c:pt>
                <c:pt idx="6409">
                  <c:v>45982</c:v>
                </c:pt>
                <c:pt idx="6410">
                  <c:v>45985</c:v>
                </c:pt>
                <c:pt idx="6411">
                  <c:v>45986</c:v>
                </c:pt>
                <c:pt idx="6412">
                  <c:v>45987</c:v>
                </c:pt>
                <c:pt idx="6413">
                  <c:v>45988</c:v>
                </c:pt>
                <c:pt idx="6414">
                  <c:v>45989</c:v>
                </c:pt>
                <c:pt idx="6415">
                  <c:v>45992</c:v>
                </c:pt>
                <c:pt idx="6416">
                  <c:v>45993</c:v>
                </c:pt>
                <c:pt idx="6417">
                  <c:v>45994</c:v>
                </c:pt>
                <c:pt idx="6418">
                  <c:v>45995</c:v>
                </c:pt>
                <c:pt idx="6419">
                  <c:v>45996</c:v>
                </c:pt>
                <c:pt idx="6420">
                  <c:v>45999</c:v>
                </c:pt>
                <c:pt idx="6421">
                  <c:v>46000</c:v>
                </c:pt>
                <c:pt idx="6422">
                  <c:v>46001</c:v>
                </c:pt>
                <c:pt idx="6423">
                  <c:v>46002</c:v>
                </c:pt>
                <c:pt idx="6424">
                  <c:v>46003</c:v>
                </c:pt>
                <c:pt idx="6425">
                  <c:v>46006</c:v>
                </c:pt>
                <c:pt idx="6426">
                  <c:v>46007</c:v>
                </c:pt>
                <c:pt idx="6427">
                  <c:v>46008</c:v>
                </c:pt>
                <c:pt idx="6428">
                  <c:v>46009</c:v>
                </c:pt>
                <c:pt idx="6429">
                  <c:v>46010</c:v>
                </c:pt>
                <c:pt idx="6430">
                  <c:v>46013</c:v>
                </c:pt>
                <c:pt idx="6431">
                  <c:v>46014</c:v>
                </c:pt>
                <c:pt idx="6432">
                  <c:v>46015</c:v>
                </c:pt>
                <c:pt idx="6433">
                  <c:v>46017</c:v>
                </c:pt>
                <c:pt idx="6434">
                  <c:v>46020</c:v>
                </c:pt>
                <c:pt idx="6435">
                  <c:v>46021</c:v>
                </c:pt>
                <c:pt idx="6436">
                  <c:v>46022</c:v>
                </c:pt>
              </c:numCache>
            </c:numRef>
          </c:cat>
          <c:val>
            <c:numRef>
              <c:f>'Quantum Axis'!$C$2:$C$6438</c:f>
              <c:numCache>
                <c:formatCode>General</c:formatCode>
                <c:ptCount val="6437"/>
                <c:pt idx="157" formatCode="0.00%">
                  <c:v>-0.10719091919723833</c:v>
                </c:pt>
                <c:pt idx="407" formatCode="0.00%">
                  <c:v>-0.11023002818009042</c:v>
                </c:pt>
                <c:pt idx="660" formatCode="0.00%">
                  <c:v>-0.17006702511600502</c:v>
                </c:pt>
                <c:pt idx="913" formatCode="0.00%">
                  <c:v>0.97337593184238558</c:v>
                </c:pt>
                <c:pt idx="1165" formatCode="0.00%">
                  <c:v>0.17808958445763623</c:v>
                </c:pt>
                <c:pt idx="1416" formatCode="0.00%">
                  <c:v>0.27710337456100165</c:v>
                </c:pt>
                <c:pt idx="1665" formatCode="0.00%">
                  <c:v>0.32933791660439393</c:v>
                </c:pt>
                <c:pt idx="1915" formatCode="0.00%">
                  <c:v>0.43651204101364871</c:v>
                </c:pt>
                <c:pt idx="2169" formatCode="0.00%">
                  <c:v>-0.41223429233321851</c:v>
                </c:pt>
                <c:pt idx="2419" formatCode="0.00%">
                  <c:v>0.82657789613848198</c:v>
                </c:pt>
                <c:pt idx="2670" formatCode="0.00%">
                  <c:v>1.0439143873563816E-2</c:v>
                </c:pt>
                <c:pt idx="2921" formatCode="0.00%">
                  <c:v>-0.18108622878910308</c:v>
                </c:pt>
                <c:pt idx="3172" formatCode="0.00%">
                  <c:v>7.3968354653416446E-2</c:v>
                </c:pt>
                <c:pt idx="3425" formatCode="0.00%">
                  <c:v>-0.15495799973749835</c:v>
                </c:pt>
                <c:pt idx="3678" formatCode="0.00%">
                  <c:v>-2.9122255227444827E-2</c:v>
                </c:pt>
                <c:pt idx="3928" formatCode="0.00%">
                  <c:v>-0.13314136020957068</c:v>
                </c:pt>
                <c:pt idx="4179" formatCode="0.00%">
                  <c:v>0.38935154213476664</c:v>
                </c:pt>
                <c:pt idx="4428" formatCode="0.00%">
                  <c:v>0.26856858219735336</c:v>
                </c:pt>
                <c:pt idx="4678" formatCode="0.00%">
                  <c:v>0.15032548852073124</c:v>
                </c:pt>
                <c:pt idx="4931" formatCode="0.00%">
                  <c:v>0.31583735799705215</c:v>
                </c:pt>
                <c:pt idx="5182" formatCode="0.00%">
                  <c:v>2.9157249224223136E-2</c:v>
                </c:pt>
                <c:pt idx="5433" formatCode="0.00%">
                  <c:v>-0.11926675496759964</c:v>
                </c:pt>
                <c:pt idx="5682" formatCode="0.00%">
                  <c:v>4.6861721593200789E-2</c:v>
                </c:pt>
                <c:pt idx="5931" formatCode="0.00%">
                  <c:v>0.22281614003240535</c:v>
                </c:pt>
                <c:pt idx="6184" formatCode="0.00%">
                  <c:v>-0.10360185665725974</c:v>
                </c:pt>
                <c:pt idx="6436" formatCode="0.00%">
                  <c:v>0.33954785115818154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A098-482C-AE7A-D999ABE6863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327846255"/>
        <c:axId val="1327829455"/>
      </c:barChart>
      <c:lineChart>
        <c:grouping val="standard"/>
        <c:varyColors val="0"/>
        <c:ser>
          <c:idx val="0"/>
          <c:order val="0"/>
          <c:tx>
            <c:strRef>
              <c:f>'Quantum Axis'!$B$1</c:f>
              <c:strCache>
                <c:ptCount val="1"/>
                <c:pt idx="0">
                  <c:v>Taxa Selic Meta (esquerda)</c:v>
                </c:pt>
              </c:strCache>
            </c:strRef>
          </c:tx>
          <c:spPr>
            <a:ln w="28575" cap="rnd">
              <a:solidFill>
                <a:srgbClr val="939597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numRef>
              <c:f>'Quantum Axis'!$A$2:$A$6438</c:f>
              <c:numCache>
                <c:formatCode>m/d/yyyy</c:formatCode>
                <c:ptCount val="6437"/>
                <c:pt idx="0">
                  <c:v>36662</c:v>
                </c:pt>
                <c:pt idx="1">
                  <c:v>36663</c:v>
                </c:pt>
                <c:pt idx="2">
                  <c:v>36664</c:v>
                </c:pt>
                <c:pt idx="3">
                  <c:v>36665</c:v>
                </c:pt>
                <c:pt idx="4">
                  <c:v>36668</c:v>
                </c:pt>
                <c:pt idx="5">
                  <c:v>36669</c:v>
                </c:pt>
                <c:pt idx="6">
                  <c:v>36670</c:v>
                </c:pt>
                <c:pt idx="7">
                  <c:v>36671</c:v>
                </c:pt>
                <c:pt idx="8">
                  <c:v>36672</c:v>
                </c:pt>
                <c:pt idx="9">
                  <c:v>36675</c:v>
                </c:pt>
                <c:pt idx="10">
                  <c:v>36676</c:v>
                </c:pt>
                <c:pt idx="11">
                  <c:v>36677</c:v>
                </c:pt>
                <c:pt idx="12">
                  <c:v>36678</c:v>
                </c:pt>
                <c:pt idx="13">
                  <c:v>36679</c:v>
                </c:pt>
                <c:pt idx="14">
                  <c:v>36682</c:v>
                </c:pt>
                <c:pt idx="15">
                  <c:v>36683</c:v>
                </c:pt>
                <c:pt idx="16">
                  <c:v>36684</c:v>
                </c:pt>
                <c:pt idx="17">
                  <c:v>36685</c:v>
                </c:pt>
                <c:pt idx="18">
                  <c:v>36686</c:v>
                </c:pt>
                <c:pt idx="19">
                  <c:v>36689</c:v>
                </c:pt>
                <c:pt idx="20">
                  <c:v>36690</c:v>
                </c:pt>
                <c:pt idx="21">
                  <c:v>36691</c:v>
                </c:pt>
                <c:pt idx="22">
                  <c:v>36692</c:v>
                </c:pt>
                <c:pt idx="23">
                  <c:v>36693</c:v>
                </c:pt>
                <c:pt idx="24">
                  <c:v>36696</c:v>
                </c:pt>
                <c:pt idx="25">
                  <c:v>36697</c:v>
                </c:pt>
                <c:pt idx="26">
                  <c:v>36698</c:v>
                </c:pt>
                <c:pt idx="27">
                  <c:v>36700</c:v>
                </c:pt>
                <c:pt idx="28">
                  <c:v>36703</c:v>
                </c:pt>
                <c:pt idx="29">
                  <c:v>36704</c:v>
                </c:pt>
                <c:pt idx="30">
                  <c:v>36705</c:v>
                </c:pt>
                <c:pt idx="31">
                  <c:v>36706</c:v>
                </c:pt>
                <c:pt idx="32">
                  <c:v>36707</c:v>
                </c:pt>
                <c:pt idx="33">
                  <c:v>36710</c:v>
                </c:pt>
                <c:pt idx="34">
                  <c:v>36711</c:v>
                </c:pt>
                <c:pt idx="35">
                  <c:v>36712</c:v>
                </c:pt>
                <c:pt idx="36">
                  <c:v>36713</c:v>
                </c:pt>
                <c:pt idx="37">
                  <c:v>36714</c:v>
                </c:pt>
                <c:pt idx="38">
                  <c:v>36717</c:v>
                </c:pt>
                <c:pt idx="39">
                  <c:v>36718</c:v>
                </c:pt>
                <c:pt idx="40">
                  <c:v>36719</c:v>
                </c:pt>
                <c:pt idx="41">
                  <c:v>36720</c:v>
                </c:pt>
                <c:pt idx="42">
                  <c:v>36721</c:v>
                </c:pt>
                <c:pt idx="43">
                  <c:v>36724</c:v>
                </c:pt>
                <c:pt idx="44">
                  <c:v>36725</c:v>
                </c:pt>
                <c:pt idx="45">
                  <c:v>36726</c:v>
                </c:pt>
                <c:pt idx="46">
                  <c:v>36727</c:v>
                </c:pt>
                <c:pt idx="47">
                  <c:v>36728</c:v>
                </c:pt>
                <c:pt idx="48">
                  <c:v>36731</c:v>
                </c:pt>
                <c:pt idx="49">
                  <c:v>36732</c:v>
                </c:pt>
                <c:pt idx="50">
                  <c:v>36733</c:v>
                </c:pt>
                <c:pt idx="51">
                  <c:v>36734</c:v>
                </c:pt>
                <c:pt idx="52">
                  <c:v>36735</c:v>
                </c:pt>
                <c:pt idx="53">
                  <c:v>36738</c:v>
                </c:pt>
                <c:pt idx="54">
                  <c:v>36739</c:v>
                </c:pt>
                <c:pt idx="55">
                  <c:v>36740</c:v>
                </c:pt>
                <c:pt idx="56">
                  <c:v>36741</c:v>
                </c:pt>
                <c:pt idx="57">
                  <c:v>36742</c:v>
                </c:pt>
                <c:pt idx="58">
                  <c:v>36745</c:v>
                </c:pt>
                <c:pt idx="59">
                  <c:v>36746</c:v>
                </c:pt>
                <c:pt idx="60">
                  <c:v>36747</c:v>
                </c:pt>
                <c:pt idx="61">
                  <c:v>36748</c:v>
                </c:pt>
                <c:pt idx="62">
                  <c:v>36749</c:v>
                </c:pt>
                <c:pt idx="63">
                  <c:v>36752</c:v>
                </c:pt>
                <c:pt idx="64">
                  <c:v>36753</c:v>
                </c:pt>
                <c:pt idx="65">
                  <c:v>36754</c:v>
                </c:pt>
                <c:pt idx="66">
                  <c:v>36755</c:v>
                </c:pt>
                <c:pt idx="67">
                  <c:v>36756</c:v>
                </c:pt>
                <c:pt idx="68">
                  <c:v>36759</c:v>
                </c:pt>
                <c:pt idx="69">
                  <c:v>36760</c:v>
                </c:pt>
                <c:pt idx="70">
                  <c:v>36761</c:v>
                </c:pt>
                <c:pt idx="71">
                  <c:v>36762</c:v>
                </c:pt>
                <c:pt idx="72">
                  <c:v>36763</c:v>
                </c:pt>
                <c:pt idx="73">
                  <c:v>36766</c:v>
                </c:pt>
                <c:pt idx="74">
                  <c:v>36767</c:v>
                </c:pt>
                <c:pt idx="75">
                  <c:v>36768</c:v>
                </c:pt>
                <c:pt idx="76">
                  <c:v>36769</c:v>
                </c:pt>
                <c:pt idx="77">
                  <c:v>36770</c:v>
                </c:pt>
                <c:pt idx="78">
                  <c:v>36773</c:v>
                </c:pt>
                <c:pt idx="79">
                  <c:v>36774</c:v>
                </c:pt>
                <c:pt idx="80">
                  <c:v>36775</c:v>
                </c:pt>
                <c:pt idx="81">
                  <c:v>36777</c:v>
                </c:pt>
                <c:pt idx="82">
                  <c:v>36780</c:v>
                </c:pt>
                <c:pt idx="83">
                  <c:v>36781</c:v>
                </c:pt>
                <c:pt idx="84">
                  <c:v>36782</c:v>
                </c:pt>
                <c:pt idx="85">
                  <c:v>36783</c:v>
                </c:pt>
                <c:pt idx="86">
                  <c:v>36784</c:v>
                </c:pt>
                <c:pt idx="87">
                  <c:v>36787</c:v>
                </c:pt>
                <c:pt idx="88">
                  <c:v>36788</c:v>
                </c:pt>
                <c:pt idx="89">
                  <c:v>36789</c:v>
                </c:pt>
                <c:pt idx="90">
                  <c:v>36790</c:v>
                </c:pt>
                <c:pt idx="91">
                  <c:v>36791</c:v>
                </c:pt>
                <c:pt idx="92">
                  <c:v>36794</c:v>
                </c:pt>
                <c:pt idx="93">
                  <c:v>36795</c:v>
                </c:pt>
                <c:pt idx="94">
                  <c:v>36796</c:v>
                </c:pt>
                <c:pt idx="95">
                  <c:v>36797</c:v>
                </c:pt>
                <c:pt idx="96">
                  <c:v>36798</c:v>
                </c:pt>
                <c:pt idx="97">
                  <c:v>36801</c:v>
                </c:pt>
                <c:pt idx="98">
                  <c:v>36802</c:v>
                </c:pt>
                <c:pt idx="99">
                  <c:v>36803</c:v>
                </c:pt>
                <c:pt idx="100">
                  <c:v>36804</c:v>
                </c:pt>
                <c:pt idx="101">
                  <c:v>36805</c:v>
                </c:pt>
                <c:pt idx="102">
                  <c:v>36808</c:v>
                </c:pt>
                <c:pt idx="103">
                  <c:v>36809</c:v>
                </c:pt>
                <c:pt idx="104">
                  <c:v>36810</c:v>
                </c:pt>
                <c:pt idx="105">
                  <c:v>36812</c:v>
                </c:pt>
                <c:pt idx="106">
                  <c:v>36815</c:v>
                </c:pt>
                <c:pt idx="107">
                  <c:v>36816</c:v>
                </c:pt>
                <c:pt idx="108">
                  <c:v>36817</c:v>
                </c:pt>
                <c:pt idx="109">
                  <c:v>36818</c:v>
                </c:pt>
                <c:pt idx="110">
                  <c:v>36819</c:v>
                </c:pt>
                <c:pt idx="111">
                  <c:v>36822</c:v>
                </c:pt>
                <c:pt idx="112">
                  <c:v>36823</c:v>
                </c:pt>
                <c:pt idx="113">
                  <c:v>36824</c:v>
                </c:pt>
                <c:pt idx="114">
                  <c:v>36825</c:v>
                </c:pt>
                <c:pt idx="115">
                  <c:v>36826</c:v>
                </c:pt>
                <c:pt idx="116">
                  <c:v>36829</c:v>
                </c:pt>
                <c:pt idx="117">
                  <c:v>36830</c:v>
                </c:pt>
                <c:pt idx="118">
                  <c:v>36831</c:v>
                </c:pt>
                <c:pt idx="119">
                  <c:v>36833</c:v>
                </c:pt>
                <c:pt idx="120">
                  <c:v>36836</c:v>
                </c:pt>
                <c:pt idx="121">
                  <c:v>36837</c:v>
                </c:pt>
                <c:pt idx="122">
                  <c:v>36838</c:v>
                </c:pt>
                <c:pt idx="123">
                  <c:v>36839</c:v>
                </c:pt>
                <c:pt idx="124">
                  <c:v>36840</c:v>
                </c:pt>
                <c:pt idx="125">
                  <c:v>36843</c:v>
                </c:pt>
                <c:pt idx="126">
                  <c:v>36844</c:v>
                </c:pt>
                <c:pt idx="127">
                  <c:v>36846</c:v>
                </c:pt>
                <c:pt idx="128">
                  <c:v>36847</c:v>
                </c:pt>
                <c:pt idx="129">
                  <c:v>36850</c:v>
                </c:pt>
                <c:pt idx="130">
                  <c:v>36851</c:v>
                </c:pt>
                <c:pt idx="131">
                  <c:v>36852</c:v>
                </c:pt>
                <c:pt idx="132">
                  <c:v>36853</c:v>
                </c:pt>
                <c:pt idx="133">
                  <c:v>36854</c:v>
                </c:pt>
                <c:pt idx="134">
                  <c:v>36857</c:v>
                </c:pt>
                <c:pt idx="135">
                  <c:v>36858</c:v>
                </c:pt>
                <c:pt idx="136">
                  <c:v>36859</c:v>
                </c:pt>
                <c:pt idx="137">
                  <c:v>36860</c:v>
                </c:pt>
                <c:pt idx="138">
                  <c:v>36861</c:v>
                </c:pt>
                <c:pt idx="139">
                  <c:v>36864</c:v>
                </c:pt>
                <c:pt idx="140">
                  <c:v>36865</c:v>
                </c:pt>
                <c:pt idx="141">
                  <c:v>36866</c:v>
                </c:pt>
                <c:pt idx="142">
                  <c:v>36867</c:v>
                </c:pt>
                <c:pt idx="143">
                  <c:v>36868</c:v>
                </c:pt>
                <c:pt idx="144">
                  <c:v>36871</c:v>
                </c:pt>
                <c:pt idx="145">
                  <c:v>36872</c:v>
                </c:pt>
                <c:pt idx="146">
                  <c:v>36873</c:v>
                </c:pt>
                <c:pt idx="147">
                  <c:v>36874</c:v>
                </c:pt>
                <c:pt idx="148">
                  <c:v>36875</c:v>
                </c:pt>
                <c:pt idx="149">
                  <c:v>36878</c:v>
                </c:pt>
                <c:pt idx="150">
                  <c:v>36879</c:v>
                </c:pt>
                <c:pt idx="151">
                  <c:v>36880</c:v>
                </c:pt>
                <c:pt idx="152">
                  <c:v>36881</c:v>
                </c:pt>
                <c:pt idx="153">
                  <c:v>36882</c:v>
                </c:pt>
                <c:pt idx="154">
                  <c:v>36886</c:v>
                </c:pt>
                <c:pt idx="155">
                  <c:v>36887</c:v>
                </c:pt>
                <c:pt idx="156">
                  <c:v>36888</c:v>
                </c:pt>
                <c:pt idx="157">
                  <c:v>36889</c:v>
                </c:pt>
                <c:pt idx="158">
                  <c:v>36893</c:v>
                </c:pt>
                <c:pt idx="159">
                  <c:v>36894</c:v>
                </c:pt>
                <c:pt idx="160">
                  <c:v>36895</c:v>
                </c:pt>
                <c:pt idx="161">
                  <c:v>36896</c:v>
                </c:pt>
                <c:pt idx="162">
                  <c:v>36899</c:v>
                </c:pt>
                <c:pt idx="163">
                  <c:v>36900</c:v>
                </c:pt>
                <c:pt idx="164">
                  <c:v>36901</c:v>
                </c:pt>
                <c:pt idx="165">
                  <c:v>36902</c:v>
                </c:pt>
                <c:pt idx="166">
                  <c:v>36903</c:v>
                </c:pt>
                <c:pt idx="167">
                  <c:v>36906</c:v>
                </c:pt>
                <c:pt idx="168">
                  <c:v>36907</c:v>
                </c:pt>
                <c:pt idx="169">
                  <c:v>36908</c:v>
                </c:pt>
                <c:pt idx="170">
                  <c:v>36909</c:v>
                </c:pt>
                <c:pt idx="171">
                  <c:v>36910</c:v>
                </c:pt>
                <c:pt idx="172">
                  <c:v>36913</c:v>
                </c:pt>
                <c:pt idx="173">
                  <c:v>36914</c:v>
                </c:pt>
                <c:pt idx="174">
                  <c:v>36915</c:v>
                </c:pt>
                <c:pt idx="175">
                  <c:v>36916</c:v>
                </c:pt>
                <c:pt idx="176">
                  <c:v>36917</c:v>
                </c:pt>
                <c:pt idx="177">
                  <c:v>36920</c:v>
                </c:pt>
                <c:pt idx="178">
                  <c:v>36921</c:v>
                </c:pt>
                <c:pt idx="179">
                  <c:v>36922</c:v>
                </c:pt>
                <c:pt idx="180">
                  <c:v>36923</c:v>
                </c:pt>
                <c:pt idx="181">
                  <c:v>36924</c:v>
                </c:pt>
                <c:pt idx="182">
                  <c:v>36927</c:v>
                </c:pt>
                <c:pt idx="183">
                  <c:v>36928</c:v>
                </c:pt>
                <c:pt idx="184">
                  <c:v>36929</c:v>
                </c:pt>
                <c:pt idx="185">
                  <c:v>36930</c:v>
                </c:pt>
                <c:pt idx="186">
                  <c:v>36931</c:v>
                </c:pt>
                <c:pt idx="187">
                  <c:v>36934</c:v>
                </c:pt>
                <c:pt idx="188">
                  <c:v>36935</c:v>
                </c:pt>
                <c:pt idx="189">
                  <c:v>36936</c:v>
                </c:pt>
                <c:pt idx="190">
                  <c:v>36937</c:v>
                </c:pt>
                <c:pt idx="191">
                  <c:v>36938</c:v>
                </c:pt>
                <c:pt idx="192">
                  <c:v>36941</c:v>
                </c:pt>
                <c:pt idx="193">
                  <c:v>36942</c:v>
                </c:pt>
                <c:pt idx="194">
                  <c:v>36943</c:v>
                </c:pt>
                <c:pt idx="195">
                  <c:v>36944</c:v>
                </c:pt>
                <c:pt idx="196">
                  <c:v>36945</c:v>
                </c:pt>
                <c:pt idx="197">
                  <c:v>36950</c:v>
                </c:pt>
                <c:pt idx="198">
                  <c:v>36951</c:v>
                </c:pt>
                <c:pt idx="199">
                  <c:v>36952</c:v>
                </c:pt>
                <c:pt idx="200">
                  <c:v>36955</c:v>
                </c:pt>
                <c:pt idx="201">
                  <c:v>36956</c:v>
                </c:pt>
                <c:pt idx="202">
                  <c:v>36957</c:v>
                </c:pt>
                <c:pt idx="203">
                  <c:v>36958</c:v>
                </c:pt>
                <c:pt idx="204">
                  <c:v>36959</c:v>
                </c:pt>
                <c:pt idx="205">
                  <c:v>36962</c:v>
                </c:pt>
                <c:pt idx="206">
                  <c:v>36963</c:v>
                </c:pt>
                <c:pt idx="207">
                  <c:v>36964</c:v>
                </c:pt>
                <c:pt idx="208">
                  <c:v>36965</c:v>
                </c:pt>
                <c:pt idx="209">
                  <c:v>36966</c:v>
                </c:pt>
                <c:pt idx="210">
                  <c:v>36969</c:v>
                </c:pt>
                <c:pt idx="211">
                  <c:v>36970</c:v>
                </c:pt>
                <c:pt idx="212">
                  <c:v>36971</c:v>
                </c:pt>
                <c:pt idx="213">
                  <c:v>36972</c:v>
                </c:pt>
                <c:pt idx="214">
                  <c:v>36973</c:v>
                </c:pt>
                <c:pt idx="215">
                  <c:v>36976</c:v>
                </c:pt>
                <c:pt idx="216">
                  <c:v>36977</c:v>
                </c:pt>
                <c:pt idx="217">
                  <c:v>36978</c:v>
                </c:pt>
                <c:pt idx="218">
                  <c:v>36979</c:v>
                </c:pt>
                <c:pt idx="219">
                  <c:v>36980</c:v>
                </c:pt>
                <c:pt idx="220">
                  <c:v>36983</c:v>
                </c:pt>
                <c:pt idx="221">
                  <c:v>36984</c:v>
                </c:pt>
                <c:pt idx="222">
                  <c:v>36985</c:v>
                </c:pt>
                <c:pt idx="223">
                  <c:v>36986</c:v>
                </c:pt>
                <c:pt idx="224">
                  <c:v>36987</c:v>
                </c:pt>
                <c:pt idx="225">
                  <c:v>36990</c:v>
                </c:pt>
                <c:pt idx="226">
                  <c:v>36991</c:v>
                </c:pt>
                <c:pt idx="227">
                  <c:v>36992</c:v>
                </c:pt>
                <c:pt idx="228">
                  <c:v>36993</c:v>
                </c:pt>
                <c:pt idx="229">
                  <c:v>36997</c:v>
                </c:pt>
                <c:pt idx="230">
                  <c:v>36998</c:v>
                </c:pt>
                <c:pt idx="231">
                  <c:v>36999</c:v>
                </c:pt>
                <c:pt idx="232">
                  <c:v>37000</c:v>
                </c:pt>
                <c:pt idx="233">
                  <c:v>37001</c:v>
                </c:pt>
                <c:pt idx="234">
                  <c:v>37004</c:v>
                </c:pt>
                <c:pt idx="235">
                  <c:v>37005</c:v>
                </c:pt>
                <c:pt idx="236">
                  <c:v>37006</c:v>
                </c:pt>
                <c:pt idx="237">
                  <c:v>37007</c:v>
                </c:pt>
                <c:pt idx="238">
                  <c:v>37008</c:v>
                </c:pt>
                <c:pt idx="239">
                  <c:v>37011</c:v>
                </c:pt>
                <c:pt idx="240">
                  <c:v>37013</c:v>
                </c:pt>
                <c:pt idx="241">
                  <c:v>37014</c:v>
                </c:pt>
                <c:pt idx="242">
                  <c:v>37015</c:v>
                </c:pt>
                <c:pt idx="243">
                  <c:v>37018</c:v>
                </c:pt>
                <c:pt idx="244">
                  <c:v>37019</c:v>
                </c:pt>
                <c:pt idx="245">
                  <c:v>37020</c:v>
                </c:pt>
                <c:pt idx="246">
                  <c:v>37021</c:v>
                </c:pt>
                <c:pt idx="247">
                  <c:v>37022</c:v>
                </c:pt>
                <c:pt idx="248">
                  <c:v>37025</c:v>
                </c:pt>
                <c:pt idx="249">
                  <c:v>37026</c:v>
                </c:pt>
                <c:pt idx="250">
                  <c:v>37027</c:v>
                </c:pt>
                <c:pt idx="251">
                  <c:v>37028</c:v>
                </c:pt>
                <c:pt idx="252">
                  <c:v>37029</c:v>
                </c:pt>
                <c:pt idx="253">
                  <c:v>37032</c:v>
                </c:pt>
                <c:pt idx="254">
                  <c:v>37033</c:v>
                </c:pt>
                <c:pt idx="255">
                  <c:v>37034</c:v>
                </c:pt>
                <c:pt idx="256">
                  <c:v>37035</c:v>
                </c:pt>
                <c:pt idx="257">
                  <c:v>37036</c:v>
                </c:pt>
                <c:pt idx="258">
                  <c:v>37039</c:v>
                </c:pt>
                <c:pt idx="259">
                  <c:v>37040</c:v>
                </c:pt>
                <c:pt idx="260">
                  <c:v>37041</c:v>
                </c:pt>
                <c:pt idx="261">
                  <c:v>37042</c:v>
                </c:pt>
                <c:pt idx="262">
                  <c:v>37043</c:v>
                </c:pt>
                <c:pt idx="263">
                  <c:v>37046</c:v>
                </c:pt>
                <c:pt idx="264">
                  <c:v>37047</c:v>
                </c:pt>
                <c:pt idx="265">
                  <c:v>37048</c:v>
                </c:pt>
                <c:pt idx="266">
                  <c:v>37049</c:v>
                </c:pt>
                <c:pt idx="267">
                  <c:v>37050</c:v>
                </c:pt>
                <c:pt idx="268">
                  <c:v>37053</c:v>
                </c:pt>
                <c:pt idx="269">
                  <c:v>37054</c:v>
                </c:pt>
                <c:pt idx="270">
                  <c:v>37055</c:v>
                </c:pt>
                <c:pt idx="271">
                  <c:v>37057</c:v>
                </c:pt>
                <c:pt idx="272">
                  <c:v>37060</c:v>
                </c:pt>
                <c:pt idx="273">
                  <c:v>37061</c:v>
                </c:pt>
                <c:pt idx="274">
                  <c:v>37062</c:v>
                </c:pt>
                <c:pt idx="275">
                  <c:v>37063</c:v>
                </c:pt>
                <c:pt idx="276">
                  <c:v>37064</c:v>
                </c:pt>
                <c:pt idx="277">
                  <c:v>37067</c:v>
                </c:pt>
                <c:pt idx="278">
                  <c:v>37068</c:v>
                </c:pt>
                <c:pt idx="279">
                  <c:v>37069</c:v>
                </c:pt>
                <c:pt idx="280">
                  <c:v>37070</c:v>
                </c:pt>
                <c:pt idx="281">
                  <c:v>37071</c:v>
                </c:pt>
                <c:pt idx="282">
                  <c:v>37074</c:v>
                </c:pt>
                <c:pt idx="283">
                  <c:v>37075</c:v>
                </c:pt>
                <c:pt idx="284">
                  <c:v>37076</c:v>
                </c:pt>
                <c:pt idx="285">
                  <c:v>37077</c:v>
                </c:pt>
                <c:pt idx="286">
                  <c:v>37078</c:v>
                </c:pt>
                <c:pt idx="287">
                  <c:v>37081</c:v>
                </c:pt>
                <c:pt idx="288">
                  <c:v>37082</c:v>
                </c:pt>
                <c:pt idx="289">
                  <c:v>37083</c:v>
                </c:pt>
                <c:pt idx="290">
                  <c:v>37084</c:v>
                </c:pt>
                <c:pt idx="291">
                  <c:v>37085</c:v>
                </c:pt>
                <c:pt idx="292">
                  <c:v>37088</c:v>
                </c:pt>
                <c:pt idx="293">
                  <c:v>37089</c:v>
                </c:pt>
                <c:pt idx="294">
                  <c:v>37090</c:v>
                </c:pt>
                <c:pt idx="295">
                  <c:v>37091</c:v>
                </c:pt>
                <c:pt idx="296">
                  <c:v>37092</c:v>
                </c:pt>
                <c:pt idx="297">
                  <c:v>37095</c:v>
                </c:pt>
                <c:pt idx="298">
                  <c:v>37096</c:v>
                </c:pt>
                <c:pt idx="299">
                  <c:v>37097</c:v>
                </c:pt>
                <c:pt idx="300">
                  <c:v>37098</c:v>
                </c:pt>
                <c:pt idx="301">
                  <c:v>37099</c:v>
                </c:pt>
                <c:pt idx="302">
                  <c:v>37102</c:v>
                </c:pt>
                <c:pt idx="303">
                  <c:v>37103</c:v>
                </c:pt>
                <c:pt idx="304">
                  <c:v>37104</c:v>
                </c:pt>
                <c:pt idx="305">
                  <c:v>37105</c:v>
                </c:pt>
                <c:pt idx="306">
                  <c:v>37106</c:v>
                </c:pt>
                <c:pt idx="307">
                  <c:v>37109</c:v>
                </c:pt>
                <c:pt idx="308">
                  <c:v>37110</c:v>
                </c:pt>
                <c:pt idx="309">
                  <c:v>37111</c:v>
                </c:pt>
                <c:pt idx="310">
                  <c:v>37112</c:v>
                </c:pt>
                <c:pt idx="311">
                  <c:v>37113</c:v>
                </c:pt>
                <c:pt idx="312">
                  <c:v>37116</c:v>
                </c:pt>
                <c:pt idx="313">
                  <c:v>37117</c:v>
                </c:pt>
                <c:pt idx="314">
                  <c:v>37118</c:v>
                </c:pt>
                <c:pt idx="315">
                  <c:v>37119</c:v>
                </c:pt>
                <c:pt idx="316">
                  <c:v>37120</c:v>
                </c:pt>
                <c:pt idx="317">
                  <c:v>37123</c:v>
                </c:pt>
                <c:pt idx="318">
                  <c:v>37124</c:v>
                </c:pt>
                <c:pt idx="319">
                  <c:v>37125</c:v>
                </c:pt>
                <c:pt idx="320">
                  <c:v>37126</c:v>
                </c:pt>
                <c:pt idx="321">
                  <c:v>37127</c:v>
                </c:pt>
                <c:pt idx="322">
                  <c:v>37130</c:v>
                </c:pt>
                <c:pt idx="323">
                  <c:v>37131</c:v>
                </c:pt>
                <c:pt idx="324">
                  <c:v>37132</c:v>
                </c:pt>
                <c:pt idx="325">
                  <c:v>37133</c:v>
                </c:pt>
                <c:pt idx="326">
                  <c:v>37134</c:v>
                </c:pt>
                <c:pt idx="327">
                  <c:v>37137</c:v>
                </c:pt>
                <c:pt idx="328">
                  <c:v>37138</c:v>
                </c:pt>
                <c:pt idx="329">
                  <c:v>37139</c:v>
                </c:pt>
                <c:pt idx="330">
                  <c:v>37140</c:v>
                </c:pt>
                <c:pt idx="331">
                  <c:v>37144</c:v>
                </c:pt>
                <c:pt idx="332">
                  <c:v>37145</c:v>
                </c:pt>
                <c:pt idx="333">
                  <c:v>37146</c:v>
                </c:pt>
                <c:pt idx="334">
                  <c:v>37147</c:v>
                </c:pt>
                <c:pt idx="335">
                  <c:v>37148</c:v>
                </c:pt>
                <c:pt idx="336">
                  <c:v>37151</c:v>
                </c:pt>
                <c:pt idx="337">
                  <c:v>37152</c:v>
                </c:pt>
                <c:pt idx="338">
                  <c:v>37153</c:v>
                </c:pt>
                <c:pt idx="339">
                  <c:v>37154</c:v>
                </c:pt>
                <c:pt idx="340">
                  <c:v>37155</c:v>
                </c:pt>
                <c:pt idx="341">
                  <c:v>37158</c:v>
                </c:pt>
                <c:pt idx="342">
                  <c:v>37159</c:v>
                </c:pt>
                <c:pt idx="343">
                  <c:v>37160</c:v>
                </c:pt>
                <c:pt idx="344">
                  <c:v>37161</c:v>
                </c:pt>
                <c:pt idx="345">
                  <c:v>37162</c:v>
                </c:pt>
                <c:pt idx="346">
                  <c:v>37165</c:v>
                </c:pt>
                <c:pt idx="347">
                  <c:v>37166</c:v>
                </c:pt>
                <c:pt idx="348">
                  <c:v>37167</c:v>
                </c:pt>
                <c:pt idx="349">
                  <c:v>37168</c:v>
                </c:pt>
                <c:pt idx="350">
                  <c:v>37169</c:v>
                </c:pt>
                <c:pt idx="351">
                  <c:v>37172</c:v>
                </c:pt>
                <c:pt idx="352">
                  <c:v>37173</c:v>
                </c:pt>
                <c:pt idx="353">
                  <c:v>37174</c:v>
                </c:pt>
                <c:pt idx="354">
                  <c:v>37175</c:v>
                </c:pt>
                <c:pt idx="355">
                  <c:v>37179</c:v>
                </c:pt>
                <c:pt idx="356">
                  <c:v>37180</c:v>
                </c:pt>
                <c:pt idx="357">
                  <c:v>37181</c:v>
                </c:pt>
                <c:pt idx="358">
                  <c:v>37182</c:v>
                </c:pt>
                <c:pt idx="359">
                  <c:v>37183</c:v>
                </c:pt>
                <c:pt idx="360">
                  <c:v>37186</c:v>
                </c:pt>
                <c:pt idx="361">
                  <c:v>37187</c:v>
                </c:pt>
                <c:pt idx="362">
                  <c:v>37188</c:v>
                </c:pt>
                <c:pt idx="363">
                  <c:v>37189</c:v>
                </c:pt>
                <c:pt idx="364">
                  <c:v>37190</c:v>
                </c:pt>
                <c:pt idx="365">
                  <c:v>37193</c:v>
                </c:pt>
                <c:pt idx="366">
                  <c:v>37194</c:v>
                </c:pt>
                <c:pt idx="367">
                  <c:v>37195</c:v>
                </c:pt>
                <c:pt idx="368">
                  <c:v>37196</c:v>
                </c:pt>
                <c:pt idx="369">
                  <c:v>37200</c:v>
                </c:pt>
                <c:pt idx="370">
                  <c:v>37201</c:v>
                </c:pt>
                <c:pt idx="371">
                  <c:v>37202</c:v>
                </c:pt>
                <c:pt idx="372">
                  <c:v>37203</c:v>
                </c:pt>
                <c:pt idx="373">
                  <c:v>37204</c:v>
                </c:pt>
                <c:pt idx="374">
                  <c:v>37207</c:v>
                </c:pt>
                <c:pt idx="375">
                  <c:v>37208</c:v>
                </c:pt>
                <c:pt idx="376">
                  <c:v>37209</c:v>
                </c:pt>
                <c:pt idx="377">
                  <c:v>37211</c:v>
                </c:pt>
                <c:pt idx="378">
                  <c:v>37214</c:v>
                </c:pt>
                <c:pt idx="379">
                  <c:v>37215</c:v>
                </c:pt>
                <c:pt idx="380">
                  <c:v>37216</c:v>
                </c:pt>
                <c:pt idx="381">
                  <c:v>37217</c:v>
                </c:pt>
                <c:pt idx="382">
                  <c:v>37218</c:v>
                </c:pt>
                <c:pt idx="383">
                  <c:v>37221</c:v>
                </c:pt>
                <c:pt idx="384">
                  <c:v>37222</c:v>
                </c:pt>
                <c:pt idx="385">
                  <c:v>37223</c:v>
                </c:pt>
                <c:pt idx="386">
                  <c:v>37224</c:v>
                </c:pt>
                <c:pt idx="387">
                  <c:v>37225</c:v>
                </c:pt>
                <c:pt idx="388">
                  <c:v>37228</c:v>
                </c:pt>
                <c:pt idx="389">
                  <c:v>37229</c:v>
                </c:pt>
                <c:pt idx="390">
                  <c:v>37230</c:v>
                </c:pt>
                <c:pt idx="391">
                  <c:v>37231</c:v>
                </c:pt>
                <c:pt idx="392">
                  <c:v>37232</c:v>
                </c:pt>
                <c:pt idx="393">
                  <c:v>37235</c:v>
                </c:pt>
                <c:pt idx="394">
                  <c:v>37236</c:v>
                </c:pt>
                <c:pt idx="395">
                  <c:v>37237</c:v>
                </c:pt>
                <c:pt idx="396">
                  <c:v>37238</c:v>
                </c:pt>
                <c:pt idx="397">
                  <c:v>37239</c:v>
                </c:pt>
                <c:pt idx="398">
                  <c:v>37242</c:v>
                </c:pt>
                <c:pt idx="399">
                  <c:v>37243</c:v>
                </c:pt>
                <c:pt idx="400">
                  <c:v>37244</c:v>
                </c:pt>
                <c:pt idx="401">
                  <c:v>37245</c:v>
                </c:pt>
                <c:pt idx="402">
                  <c:v>37246</c:v>
                </c:pt>
                <c:pt idx="403">
                  <c:v>37249</c:v>
                </c:pt>
                <c:pt idx="404">
                  <c:v>37251</c:v>
                </c:pt>
                <c:pt idx="405">
                  <c:v>37252</c:v>
                </c:pt>
                <c:pt idx="406">
                  <c:v>37253</c:v>
                </c:pt>
                <c:pt idx="407">
                  <c:v>37256</c:v>
                </c:pt>
                <c:pt idx="408">
                  <c:v>37258</c:v>
                </c:pt>
                <c:pt idx="409">
                  <c:v>37259</c:v>
                </c:pt>
                <c:pt idx="410">
                  <c:v>37260</c:v>
                </c:pt>
                <c:pt idx="411">
                  <c:v>37263</c:v>
                </c:pt>
                <c:pt idx="412">
                  <c:v>37264</c:v>
                </c:pt>
                <c:pt idx="413">
                  <c:v>37265</c:v>
                </c:pt>
                <c:pt idx="414">
                  <c:v>37266</c:v>
                </c:pt>
                <c:pt idx="415">
                  <c:v>37267</c:v>
                </c:pt>
                <c:pt idx="416">
                  <c:v>37270</c:v>
                </c:pt>
                <c:pt idx="417">
                  <c:v>37271</c:v>
                </c:pt>
                <c:pt idx="418">
                  <c:v>37272</c:v>
                </c:pt>
                <c:pt idx="419">
                  <c:v>37273</c:v>
                </c:pt>
                <c:pt idx="420">
                  <c:v>37274</c:v>
                </c:pt>
                <c:pt idx="421">
                  <c:v>37277</c:v>
                </c:pt>
                <c:pt idx="422">
                  <c:v>37278</c:v>
                </c:pt>
                <c:pt idx="423">
                  <c:v>37279</c:v>
                </c:pt>
                <c:pt idx="424">
                  <c:v>37280</c:v>
                </c:pt>
                <c:pt idx="425">
                  <c:v>37281</c:v>
                </c:pt>
                <c:pt idx="426">
                  <c:v>37284</c:v>
                </c:pt>
                <c:pt idx="427">
                  <c:v>37285</c:v>
                </c:pt>
                <c:pt idx="428">
                  <c:v>37286</c:v>
                </c:pt>
                <c:pt idx="429">
                  <c:v>37287</c:v>
                </c:pt>
                <c:pt idx="430">
                  <c:v>37288</c:v>
                </c:pt>
                <c:pt idx="431">
                  <c:v>37291</c:v>
                </c:pt>
                <c:pt idx="432">
                  <c:v>37292</c:v>
                </c:pt>
                <c:pt idx="433">
                  <c:v>37293</c:v>
                </c:pt>
                <c:pt idx="434">
                  <c:v>37294</c:v>
                </c:pt>
                <c:pt idx="435">
                  <c:v>37295</c:v>
                </c:pt>
                <c:pt idx="436">
                  <c:v>37300</c:v>
                </c:pt>
                <c:pt idx="437">
                  <c:v>37301</c:v>
                </c:pt>
                <c:pt idx="438">
                  <c:v>37302</c:v>
                </c:pt>
                <c:pt idx="439">
                  <c:v>37305</c:v>
                </c:pt>
                <c:pt idx="440">
                  <c:v>37306</c:v>
                </c:pt>
                <c:pt idx="441">
                  <c:v>37307</c:v>
                </c:pt>
                <c:pt idx="442">
                  <c:v>37308</c:v>
                </c:pt>
                <c:pt idx="443">
                  <c:v>37309</c:v>
                </c:pt>
                <c:pt idx="444">
                  <c:v>37312</c:v>
                </c:pt>
                <c:pt idx="445">
                  <c:v>37313</c:v>
                </c:pt>
                <c:pt idx="446">
                  <c:v>37314</c:v>
                </c:pt>
                <c:pt idx="447">
                  <c:v>37315</c:v>
                </c:pt>
                <c:pt idx="448">
                  <c:v>37316</c:v>
                </c:pt>
                <c:pt idx="449">
                  <c:v>37319</c:v>
                </c:pt>
                <c:pt idx="450">
                  <c:v>37320</c:v>
                </c:pt>
                <c:pt idx="451">
                  <c:v>37321</c:v>
                </c:pt>
                <c:pt idx="452">
                  <c:v>37322</c:v>
                </c:pt>
                <c:pt idx="453">
                  <c:v>37323</c:v>
                </c:pt>
                <c:pt idx="454">
                  <c:v>37326</c:v>
                </c:pt>
                <c:pt idx="455">
                  <c:v>37327</c:v>
                </c:pt>
                <c:pt idx="456">
                  <c:v>37328</c:v>
                </c:pt>
                <c:pt idx="457">
                  <c:v>37329</c:v>
                </c:pt>
                <c:pt idx="458">
                  <c:v>37330</c:v>
                </c:pt>
                <c:pt idx="459">
                  <c:v>37333</c:v>
                </c:pt>
                <c:pt idx="460">
                  <c:v>37334</c:v>
                </c:pt>
                <c:pt idx="461">
                  <c:v>37335</c:v>
                </c:pt>
                <c:pt idx="462">
                  <c:v>37336</c:v>
                </c:pt>
                <c:pt idx="463">
                  <c:v>37337</c:v>
                </c:pt>
                <c:pt idx="464">
                  <c:v>37340</c:v>
                </c:pt>
                <c:pt idx="465">
                  <c:v>37341</c:v>
                </c:pt>
                <c:pt idx="466">
                  <c:v>37342</c:v>
                </c:pt>
                <c:pt idx="467">
                  <c:v>37343</c:v>
                </c:pt>
                <c:pt idx="468">
                  <c:v>37347</c:v>
                </c:pt>
                <c:pt idx="469">
                  <c:v>37348</c:v>
                </c:pt>
                <c:pt idx="470">
                  <c:v>37349</c:v>
                </c:pt>
                <c:pt idx="471">
                  <c:v>37350</c:v>
                </c:pt>
                <c:pt idx="472">
                  <c:v>37351</c:v>
                </c:pt>
                <c:pt idx="473">
                  <c:v>37354</c:v>
                </c:pt>
                <c:pt idx="474">
                  <c:v>37355</c:v>
                </c:pt>
                <c:pt idx="475">
                  <c:v>37356</c:v>
                </c:pt>
                <c:pt idx="476">
                  <c:v>37357</c:v>
                </c:pt>
                <c:pt idx="477">
                  <c:v>37358</c:v>
                </c:pt>
                <c:pt idx="478">
                  <c:v>37361</c:v>
                </c:pt>
                <c:pt idx="479">
                  <c:v>37362</c:v>
                </c:pt>
                <c:pt idx="480">
                  <c:v>37363</c:v>
                </c:pt>
                <c:pt idx="481">
                  <c:v>37364</c:v>
                </c:pt>
                <c:pt idx="482">
                  <c:v>37365</c:v>
                </c:pt>
                <c:pt idx="483">
                  <c:v>37368</c:v>
                </c:pt>
                <c:pt idx="484">
                  <c:v>37369</c:v>
                </c:pt>
                <c:pt idx="485">
                  <c:v>37370</c:v>
                </c:pt>
                <c:pt idx="486">
                  <c:v>37371</c:v>
                </c:pt>
                <c:pt idx="487">
                  <c:v>37372</c:v>
                </c:pt>
                <c:pt idx="488">
                  <c:v>37375</c:v>
                </c:pt>
                <c:pt idx="489">
                  <c:v>37376</c:v>
                </c:pt>
                <c:pt idx="490">
                  <c:v>37378</c:v>
                </c:pt>
                <c:pt idx="491">
                  <c:v>37379</c:v>
                </c:pt>
                <c:pt idx="492">
                  <c:v>37382</c:v>
                </c:pt>
                <c:pt idx="493">
                  <c:v>37383</c:v>
                </c:pt>
                <c:pt idx="494">
                  <c:v>37384</c:v>
                </c:pt>
                <c:pt idx="495">
                  <c:v>37385</c:v>
                </c:pt>
                <c:pt idx="496">
                  <c:v>37386</c:v>
                </c:pt>
                <c:pt idx="497">
                  <c:v>37389</c:v>
                </c:pt>
                <c:pt idx="498">
                  <c:v>37390</c:v>
                </c:pt>
                <c:pt idx="499">
                  <c:v>37391</c:v>
                </c:pt>
                <c:pt idx="500">
                  <c:v>37392</c:v>
                </c:pt>
                <c:pt idx="501">
                  <c:v>37393</c:v>
                </c:pt>
                <c:pt idx="502">
                  <c:v>37396</c:v>
                </c:pt>
                <c:pt idx="503">
                  <c:v>37397</c:v>
                </c:pt>
                <c:pt idx="504">
                  <c:v>37398</c:v>
                </c:pt>
                <c:pt idx="505">
                  <c:v>37399</c:v>
                </c:pt>
                <c:pt idx="506">
                  <c:v>37400</c:v>
                </c:pt>
                <c:pt idx="507">
                  <c:v>37403</c:v>
                </c:pt>
                <c:pt idx="508">
                  <c:v>37404</c:v>
                </c:pt>
                <c:pt idx="509">
                  <c:v>37405</c:v>
                </c:pt>
                <c:pt idx="510">
                  <c:v>37407</c:v>
                </c:pt>
                <c:pt idx="511">
                  <c:v>37410</c:v>
                </c:pt>
                <c:pt idx="512">
                  <c:v>37411</c:v>
                </c:pt>
                <c:pt idx="513">
                  <c:v>37412</c:v>
                </c:pt>
                <c:pt idx="514">
                  <c:v>37413</c:v>
                </c:pt>
                <c:pt idx="515">
                  <c:v>37414</c:v>
                </c:pt>
                <c:pt idx="516">
                  <c:v>37417</c:v>
                </c:pt>
                <c:pt idx="517">
                  <c:v>37418</c:v>
                </c:pt>
                <c:pt idx="518">
                  <c:v>37419</c:v>
                </c:pt>
                <c:pt idx="519">
                  <c:v>37420</c:v>
                </c:pt>
                <c:pt idx="520">
                  <c:v>37421</c:v>
                </c:pt>
                <c:pt idx="521">
                  <c:v>37424</c:v>
                </c:pt>
                <c:pt idx="522">
                  <c:v>37425</c:v>
                </c:pt>
                <c:pt idx="523">
                  <c:v>37426</c:v>
                </c:pt>
                <c:pt idx="524">
                  <c:v>37427</c:v>
                </c:pt>
                <c:pt idx="525">
                  <c:v>37428</c:v>
                </c:pt>
                <c:pt idx="526">
                  <c:v>37431</c:v>
                </c:pt>
                <c:pt idx="527">
                  <c:v>37432</c:v>
                </c:pt>
                <c:pt idx="528">
                  <c:v>37433</c:v>
                </c:pt>
                <c:pt idx="529">
                  <c:v>37434</c:v>
                </c:pt>
                <c:pt idx="530">
                  <c:v>37435</c:v>
                </c:pt>
                <c:pt idx="531">
                  <c:v>37438</c:v>
                </c:pt>
                <c:pt idx="532">
                  <c:v>37439</c:v>
                </c:pt>
                <c:pt idx="533">
                  <c:v>37440</c:v>
                </c:pt>
                <c:pt idx="534">
                  <c:v>37441</c:v>
                </c:pt>
                <c:pt idx="535">
                  <c:v>37442</c:v>
                </c:pt>
                <c:pt idx="536">
                  <c:v>37445</c:v>
                </c:pt>
                <c:pt idx="537">
                  <c:v>37446</c:v>
                </c:pt>
                <c:pt idx="538">
                  <c:v>37447</c:v>
                </c:pt>
                <c:pt idx="539">
                  <c:v>37448</c:v>
                </c:pt>
                <c:pt idx="540">
                  <c:v>37449</c:v>
                </c:pt>
                <c:pt idx="541">
                  <c:v>37452</c:v>
                </c:pt>
                <c:pt idx="542">
                  <c:v>37453</c:v>
                </c:pt>
                <c:pt idx="543">
                  <c:v>37454</c:v>
                </c:pt>
                <c:pt idx="544">
                  <c:v>37455</c:v>
                </c:pt>
                <c:pt idx="545">
                  <c:v>37456</c:v>
                </c:pt>
                <c:pt idx="546">
                  <c:v>37459</c:v>
                </c:pt>
                <c:pt idx="547">
                  <c:v>37460</c:v>
                </c:pt>
                <c:pt idx="548">
                  <c:v>37461</c:v>
                </c:pt>
                <c:pt idx="549">
                  <c:v>37462</c:v>
                </c:pt>
                <c:pt idx="550">
                  <c:v>37463</c:v>
                </c:pt>
                <c:pt idx="551">
                  <c:v>37466</c:v>
                </c:pt>
                <c:pt idx="552">
                  <c:v>37467</c:v>
                </c:pt>
                <c:pt idx="553">
                  <c:v>37468</c:v>
                </c:pt>
                <c:pt idx="554">
                  <c:v>37469</c:v>
                </c:pt>
                <c:pt idx="555">
                  <c:v>37470</c:v>
                </c:pt>
                <c:pt idx="556">
                  <c:v>37473</c:v>
                </c:pt>
                <c:pt idx="557">
                  <c:v>37474</c:v>
                </c:pt>
                <c:pt idx="558">
                  <c:v>37475</c:v>
                </c:pt>
                <c:pt idx="559">
                  <c:v>37476</c:v>
                </c:pt>
                <c:pt idx="560">
                  <c:v>37477</c:v>
                </c:pt>
                <c:pt idx="561">
                  <c:v>37480</c:v>
                </c:pt>
                <c:pt idx="562">
                  <c:v>37481</c:v>
                </c:pt>
                <c:pt idx="563">
                  <c:v>37482</c:v>
                </c:pt>
                <c:pt idx="564">
                  <c:v>37483</c:v>
                </c:pt>
                <c:pt idx="565">
                  <c:v>37484</c:v>
                </c:pt>
                <c:pt idx="566">
                  <c:v>37487</c:v>
                </c:pt>
                <c:pt idx="567">
                  <c:v>37488</c:v>
                </c:pt>
                <c:pt idx="568">
                  <c:v>37489</c:v>
                </c:pt>
                <c:pt idx="569">
                  <c:v>37490</c:v>
                </c:pt>
                <c:pt idx="570">
                  <c:v>37491</c:v>
                </c:pt>
                <c:pt idx="571">
                  <c:v>37494</c:v>
                </c:pt>
                <c:pt idx="572">
                  <c:v>37495</c:v>
                </c:pt>
                <c:pt idx="573">
                  <c:v>37496</c:v>
                </c:pt>
                <c:pt idx="574">
                  <c:v>37497</c:v>
                </c:pt>
                <c:pt idx="575">
                  <c:v>37498</c:v>
                </c:pt>
                <c:pt idx="576">
                  <c:v>37501</c:v>
                </c:pt>
                <c:pt idx="577">
                  <c:v>37502</c:v>
                </c:pt>
                <c:pt idx="578">
                  <c:v>37503</c:v>
                </c:pt>
                <c:pt idx="579">
                  <c:v>37504</c:v>
                </c:pt>
                <c:pt idx="580">
                  <c:v>37505</c:v>
                </c:pt>
                <c:pt idx="581">
                  <c:v>37508</c:v>
                </c:pt>
                <c:pt idx="582">
                  <c:v>37509</c:v>
                </c:pt>
                <c:pt idx="583">
                  <c:v>37510</c:v>
                </c:pt>
                <c:pt idx="584">
                  <c:v>37511</c:v>
                </c:pt>
                <c:pt idx="585">
                  <c:v>37512</c:v>
                </c:pt>
                <c:pt idx="586">
                  <c:v>37515</c:v>
                </c:pt>
                <c:pt idx="587">
                  <c:v>37516</c:v>
                </c:pt>
                <c:pt idx="588">
                  <c:v>37517</c:v>
                </c:pt>
                <c:pt idx="589">
                  <c:v>37518</c:v>
                </c:pt>
                <c:pt idx="590">
                  <c:v>37519</c:v>
                </c:pt>
                <c:pt idx="591">
                  <c:v>37522</c:v>
                </c:pt>
                <c:pt idx="592">
                  <c:v>37523</c:v>
                </c:pt>
                <c:pt idx="593">
                  <c:v>37524</c:v>
                </c:pt>
                <c:pt idx="594">
                  <c:v>37525</c:v>
                </c:pt>
                <c:pt idx="595">
                  <c:v>37526</c:v>
                </c:pt>
                <c:pt idx="596">
                  <c:v>37529</c:v>
                </c:pt>
                <c:pt idx="597">
                  <c:v>37530</c:v>
                </c:pt>
                <c:pt idx="598">
                  <c:v>37531</c:v>
                </c:pt>
                <c:pt idx="599">
                  <c:v>37532</c:v>
                </c:pt>
                <c:pt idx="600">
                  <c:v>37533</c:v>
                </c:pt>
                <c:pt idx="601">
                  <c:v>37536</c:v>
                </c:pt>
                <c:pt idx="602">
                  <c:v>37537</c:v>
                </c:pt>
                <c:pt idx="603">
                  <c:v>37538</c:v>
                </c:pt>
                <c:pt idx="604">
                  <c:v>37539</c:v>
                </c:pt>
                <c:pt idx="605">
                  <c:v>37540</c:v>
                </c:pt>
                <c:pt idx="606">
                  <c:v>37543</c:v>
                </c:pt>
                <c:pt idx="607">
                  <c:v>37544</c:v>
                </c:pt>
                <c:pt idx="608">
                  <c:v>37545</c:v>
                </c:pt>
                <c:pt idx="609">
                  <c:v>37546</c:v>
                </c:pt>
                <c:pt idx="610">
                  <c:v>37547</c:v>
                </c:pt>
                <c:pt idx="611">
                  <c:v>37550</c:v>
                </c:pt>
                <c:pt idx="612">
                  <c:v>37551</c:v>
                </c:pt>
                <c:pt idx="613">
                  <c:v>37552</c:v>
                </c:pt>
                <c:pt idx="614">
                  <c:v>37553</c:v>
                </c:pt>
                <c:pt idx="615">
                  <c:v>37554</c:v>
                </c:pt>
                <c:pt idx="616">
                  <c:v>37557</c:v>
                </c:pt>
                <c:pt idx="617">
                  <c:v>37558</c:v>
                </c:pt>
                <c:pt idx="618">
                  <c:v>37559</c:v>
                </c:pt>
                <c:pt idx="619">
                  <c:v>37560</c:v>
                </c:pt>
                <c:pt idx="620">
                  <c:v>37561</c:v>
                </c:pt>
                <c:pt idx="621">
                  <c:v>37564</c:v>
                </c:pt>
                <c:pt idx="622">
                  <c:v>37565</c:v>
                </c:pt>
                <c:pt idx="623">
                  <c:v>37566</c:v>
                </c:pt>
                <c:pt idx="624">
                  <c:v>37567</c:v>
                </c:pt>
                <c:pt idx="625">
                  <c:v>37568</c:v>
                </c:pt>
                <c:pt idx="626">
                  <c:v>37571</c:v>
                </c:pt>
                <c:pt idx="627">
                  <c:v>37572</c:v>
                </c:pt>
                <c:pt idx="628">
                  <c:v>37573</c:v>
                </c:pt>
                <c:pt idx="629">
                  <c:v>37574</c:v>
                </c:pt>
                <c:pt idx="630">
                  <c:v>37578</c:v>
                </c:pt>
                <c:pt idx="631">
                  <c:v>37579</c:v>
                </c:pt>
                <c:pt idx="632">
                  <c:v>37580</c:v>
                </c:pt>
                <c:pt idx="633">
                  <c:v>37581</c:v>
                </c:pt>
                <c:pt idx="634">
                  <c:v>37582</c:v>
                </c:pt>
                <c:pt idx="635">
                  <c:v>37585</c:v>
                </c:pt>
                <c:pt idx="636">
                  <c:v>37586</c:v>
                </c:pt>
                <c:pt idx="637">
                  <c:v>37587</c:v>
                </c:pt>
                <c:pt idx="638">
                  <c:v>37588</c:v>
                </c:pt>
                <c:pt idx="639">
                  <c:v>37589</c:v>
                </c:pt>
                <c:pt idx="640">
                  <c:v>37592</c:v>
                </c:pt>
                <c:pt idx="641">
                  <c:v>37593</c:v>
                </c:pt>
                <c:pt idx="642">
                  <c:v>37594</c:v>
                </c:pt>
                <c:pt idx="643">
                  <c:v>37595</c:v>
                </c:pt>
                <c:pt idx="644">
                  <c:v>37596</c:v>
                </c:pt>
                <c:pt idx="645">
                  <c:v>37599</c:v>
                </c:pt>
                <c:pt idx="646">
                  <c:v>37600</c:v>
                </c:pt>
                <c:pt idx="647">
                  <c:v>37601</c:v>
                </c:pt>
                <c:pt idx="648">
                  <c:v>37602</c:v>
                </c:pt>
                <c:pt idx="649">
                  <c:v>37603</c:v>
                </c:pt>
                <c:pt idx="650">
                  <c:v>37606</c:v>
                </c:pt>
                <c:pt idx="651">
                  <c:v>37607</c:v>
                </c:pt>
                <c:pt idx="652">
                  <c:v>37608</c:v>
                </c:pt>
                <c:pt idx="653">
                  <c:v>37609</c:v>
                </c:pt>
                <c:pt idx="654">
                  <c:v>37610</c:v>
                </c:pt>
                <c:pt idx="655">
                  <c:v>37613</c:v>
                </c:pt>
                <c:pt idx="656">
                  <c:v>37614</c:v>
                </c:pt>
                <c:pt idx="657">
                  <c:v>37616</c:v>
                </c:pt>
                <c:pt idx="658">
                  <c:v>37617</c:v>
                </c:pt>
                <c:pt idx="659">
                  <c:v>37620</c:v>
                </c:pt>
                <c:pt idx="660">
                  <c:v>37621</c:v>
                </c:pt>
                <c:pt idx="661">
                  <c:v>37623</c:v>
                </c:pt>
                <c:pt idx="662">
                  <c:v>37624</c:v>
                </c:pt>
                <c:pt idx="663">
                  <c:v>37627</c:v>
                </c:pt>
                <c:pt idx="664">
                  <c:v>37628</c:v>
                </c:pt>
                <c:pt idx="665">
                  <c:v>37629</c:v>
                </c:pt>
                <c:pt idx="666">
                  <c:v>37630</c:v>
                </c:pt>
                <c:pt idx="667">
                  <c:v>37631</c:v>
                </c:pt>
                <c:pt idx="668">
                  <c:v>37634</c:v>
                </c:pt>
                <c:pt idx="669">
                  <c:v>37635</c:v>
                </c:pt>
                <c:pt idx="670">
                  <c:v>37636</c:v>
                </c:pt>
                <c:pt idx="671">
                  <c:v>37637</c:v>
                </c:pt>
                <c:pt idx="672">
                  <c:v>37638</c:v>
                </c:pt>
                <c:pt idx="673">
                  <c:v>37641</c:v>
                </c:pt>
                <c:pt idx="674">
                  <c:v>37642</c:v>
                </c:pt>
                <c:pt idx="675">
                  <c:v>37643</c:v>
                </c:pt>
                <c:pt idx="676">
                  <c:v>37644</c:v>
                </c:pt>
                <c:pt idx="677">
                  <c:v>37645</c:v>
                </c:pt>
                <c:pt idx="678">
                  <c:v>37648</c:v>
                </c:pt>
                <c:pt idx="679">
                  <c:v>37649</c:v>
                </c:pt>
                <c:pt idx="680">
                  <c:v>37650</c:v>
                </c:pt>
                <c:pt idx="681">
                  <c:v>37651</c:v>
                </c:pt>
                <c:pt idx="682">
                  <c:v>37652</c:v>
                </c:pt>
                <c:pt idx="683">
                  <c:v>37655</c:v>
                </c:pt>
                <c:pt idx="684">
                  <c:v>37656</c:v>
                </c:pt>
                <c:pt idx="685">
                  <c:v>37657</c:v>
                </c:pt>
                <c:pt idx="686">
                  <c:v>37658</c:v>
                </c:pt>
                <c:pt idx="687">
                  <c:v>37659</c:v>
                </c:pt>
                <c:pt idx="688">
                  <c:v>37662</c:v>
                </c:pt>
                <c:pt idx="689">
                  <c:v>37663</c:v>
                </c:pt>
                <c:pt idx="690">
                  <c:v>37664</c:v>
                </c:pt>
                <c:pt idx="691">
                  <c:v>37665</c:v>
                </c:pt>
                <c:pt idx="692">
                  <c:v>37666</c:v>
                </c:pt>
                <c:pt idx="693">
                  <c:v>37669</c:v>
                </c:pt>
                <c:pt idx="694">
                  <c:v>37670</c:v>
                </c:pt>
                <c:pt idx="695">
                  <c:v>37671</c:v>
                </c:pt>
                <c:pt idx="696">
                  <c:v>37672</c:v>
                </c:pt>
                <c:pt idx="697">
                  <c:v>37673</c:v>
                </c:pt>
                <c:pt idx="698">
                  <c:v>37676</c:v>
                </c:pt>
                <c:pt idx="699">
                  <c:v>37677</c:v>
                </c:pt>
                <c:pt idx="700">
                  <c:v>37678</c:v>
                </c:pt>
                <c:pt idx="701">
                  <c:v>37679</c:v>
                </c:pt>
                <c:pt idx="702">
                  <c:v>37680</c:v>
                </c:pt>
                <c:pt idx="703">
                  <c:v>37685</c:v>
                </c:pt>
                <c:pt idx="704">
                  <c:v>37686</c:v>
                </c:pt>
                <c:pt idx="705">
                  <c:v>37687</c:v>
                </c:pt>
                <c:pt idx="706">
                  <c:v>37690</c:v>
                </c:pt>
                <c:pt idx="707">
                  <c:v>37691</c:v>
                </c:pt>
                <c:pt idx="708">
                  <c:v>37692</c:v>
                </c:pt>
                <c:pt idx="709">
                  <c:v>37693</c:v>
                </c:pt>
                <c:pt idx="710">
                  <c:v>37694</c:v>
                </c:pt>
                <c:pt idx="711">
                  <c:v>37697</c:v>
                </c:pt>
                <c:pt idx="712">
                  <c:v>37698</c:v>
                </c:pt>
                <c:pt idx="713">
                  <c:v>37699</c:v>
                </c:pt>
                <c:pt idx="714">
                  <c:v>37700</c:v>
                </c:pt>
                <c:pt idx="715">
                  <c:v>37701</c:v>
                </c:pt>
                <c:pt idx="716">
                  <c:v>37704</c:v>
                </c:pt>
                <c:pt idx="717">
                  <c:v>37705</c:v>
                </c:pt>
                <c:pt idx="718">
                  <c:v>37706</c:v>
                </c:pt>
                <c:pt idx="719">
                  <c:v>37707</c:v>
                </c:pt>
                <c:pt idx="720">
                  <c:v>37708</c:v>
                </c:pt>
                <c:pt idx="721">
                  <c:v>37711</c:v>
                </c:pt>
                <c:pt idx="722">
                  <c:v>37712</c:v>
                </c:pt>
                <c:pt idx="723">
                  <c:v>37713</c:v>
                </c:pt>
                <c:pt idx="724">
                  <c:v>37714</c:v>
                </c:pt>
                <c:pt idx="725">
                  <c:v>37715</c:v>
                </c:pt>
                <c:pt idx="726">
                  <c:v>37718</c:v>
                </c:pt>
                <c:pt idx="727">
                  <c:v>37719</c:v>
                </c:pt>
                <c:pt idx="728">
                  <c:v>37720</c:v>
                </c:pt>
                <c:pt idx="729">
                  <c:v>37721</c:v>
                </c:pt>
                <c:pt idx="730">
                  <c:v>37722</c:v>
                </c:pt>
                <c:pt idx="731">
                  <c:v>37725</c:v>
                </c:pt>
                <c:pt idx="732">
                  <c:v>37726</c:v>
                </c:pt>
                <c:pt idx="733">
                  <c:v>37727</c:v>
                </c:pt>
                <c:pt idx="734">
                  <c:v>37728</c:v>
                </c:pt>
                <c:pt idx="735">
                  <c:v>37733</c:v>
                </c:pt>
                <c:pt idx="736">
                  <c:v>37734</c:v>
                </c:pt>
                <c:pt idx="737">
                  <c:v>37735</c:v>
                </c:pt>
                <c:pt idx="738">
                  <c:v>37736</c:v>
                </c:pt>
                <c:pt idx="739">
                  <c:v>37739</c:v>
                </c:pt>
                <c:pt idx="740">
                  <c:v>37740</c:v>
                </c:pt>
                <c:pt idx="741">
                  <c:v>37741</c:v>
                </c:pt>
                <c:pt idx="742">
                  <c:v>37743</c:v>
                </c:pt>
                <c:pt idx="743">
                  <c:v>37746</c:v>
                </c:pt>
                <c:pt idx="744">
                  <c:v>37747</c:v>
                </c:pt>
                <c:pt idx="745">
                  <c:v>37748</c:v>
                </c:pt>
                <c:pt idx="746">
                  <c:v>37749</c:v>
                </c:pt>
                <c:pt idx="747">
                  <c:v>37750</c:v>
                </c:pt>
                <c:pt idx="748">
                  <c:v>37753</c:v>
                </c:pt>
                <c:pt idx="749">
                  <c:v>37754</c:v>
                </c:pt>
                <c:pt idx="750">
                  <c:v>37755</c:v>
                </c:pt>
                <c:pt idx="751">
                  <c:v>37756</c:v>
                </c:pt>
                <c:pt idx="752">
                  <c:v>37757</c:v>
                </c:pt>
                <c:pt idx="753">
                  <c:v>37760</c:v>
                </c:pt>
                <c:pt idx="754">
                  <c:v>37761</c:v>
                </c:pt>
                <c:pt idx="755">
                  <c:v>37762</c:v>
                </c:pt>
                <c:pt idx="756">
                  <c:v>37763</c:v>
                </c:pt>
                <c:pt idx="757">
                  <c:v>37764</c:v>
                </c:pt>
                <c:pt idx="758">
                  <c:v>37767</c:v>
                </c:pt>
                <c:pt idx="759">
                  <c:v>37768</c:v>
                </c:pt>
                <c:pt idx="760">
                  <c:v>37769</c:v>
                </c:pt>
                <c:pt idx="761">
                  <c:v>37770</c:v>
                </c:pt>
                <c:pt idx="762">
                  <c:v>37771</c:v>
                </c:pt>
                <c:pt idx="763">
                  <c:v>37774</c:v>
                </c:pt>
                <c:pt idx="764">
                  <c:v>37775</c:v>
                </c:pt>
                <c:pt idx="765">
                  <c:v>37776</c:v>
                </c:pt>
                <c:pt idx="766">
                  <c:v>37777</c:v>
                </c:pt>
                <c:pt idx="767">
                  <c:v>37778</c:v>
                </c:pt>
                <c:pt idx="768">
                  <c:v>37781</c:v>
                </c:pt>
                <c:pt idx="769">
                  <c:v>37782</c:v>
                </c:pt>
                <c:pt idx="770">
                  <c:v>37783</c:v>
                </c:pt>
                <c:pt idx="771">
                  <c:v>37784</c:v>
                </c:pt>
                <c:pt idx="772">
                  <c:v>37785</c:v>
                </c:pt>
                <c:pt idx="773">
                  <c:v>37788</c:v>
                </c:pt>
                <c:pt idx="774">
                  <c:v>37789</c:v>
                </c:pt>
                <c:pt idx="775">
                  <c:v>37790</c:v>
                </c:pt>
                <c:pt idx="776">
                  <c:v>37792</c:v>
                </c:pt>
                <c:pt idx="777">
                  <c:v>37795</c:v>
                </c:pt>
                <c:pt idx="778">
                  <c:v>37796</c:v>
                </c:pt>
                <c:pt idx="779">
                  <c:v>37797</c:v>
                </c:pt>
                <c:pt idx="780">
                  <c:v>37798</c:v>
                </c:pt>
                <c:pt idx="781">
                  <c:v>37799</c:v>
                </c:pt>
                <c:pt idx="782">
                  <c:v>37802</c:v>
                </c:pt>
                <c:pt idx="783">
                  <c:v>37803</c:v>
                </c:pt>
                <c:pt idx="784">
                  <c:v>37804</c:v>
                </c:pt>
                <c:pt idx="785">
                  <c:v>37805</c:v>
                </c:pt>
                <c:pt idx="786">
                  <c:v>37806</c:v>
                </c:pt>
                <c:pt idx="787">
                  <c:v>37809</c:v>
                </c:pt>
                <c:pt idx="788">
                  <c:v>37810</c:v>
                </c:pt>
                <c:pt idx="789">
                  <c:v>37811</c:v>
                </c:pt>
                <c:pt idx="790">
                  <c:v>37812</c:v>
                </c:pt>
                <c:pt idx="791">
                  <c:v>37813</c:v>
                </c:pt>
                <c:pt idx="792">
                  <c:v>37816</c:v>
                </c:pt>
                <c:pt idx="793">
                  <c:v>37817</c:v>
                </c:pt>
                <c:pt idx="794">
                  <c:v>37818</c:v>
                </c:pt>
                <c:pt idx="795">
                  <c:v>37819</c:v>
                </c:pt>
                <c:pt idx="796">
                  <c:v>37820</c:v>
                </c:pt>
                <c:pt idx="797">
                  <c:v>37823</c:v>
                </c:pt>
                <c:pt idx="798">
                  <c:v>37824</c:v>
                </c:pt>
                <c:pt idx="799">
                  <c:v>37825</c:v>
                </c:pt>
                <c:pt idx="800">
                  <c:v>37826</c:v>
                </c:pt>
                <c:pt idx="801">
                  <c:v>37827</c:v>
                </c:pt>
                <c:pt idx="802">
                  <c:v>37830</c:v>
                </c:pt>
                <c:pt idx="803">
                  <c:v>37831</c:v>
                </c:pt>
                <c:pt idx="804">
                  <c:v>37832</c:v>
                </c:pt>
                <c:pt idx="805">
                  <c:v>37833</c:v>
                </c:pt>
                <c:pt idx="806">
                  <c:v>37834</c:v>
                </c:pt>
                <c:pt idx="807">
                  <c:v>37837</c:v>
                </c:pt>
                <c:pt idx="808">
                  <c:v>37838</c:v>
                </c:pt>
                <c:pt idx="809">
                  <c:v>37839</c:v>
                </c:pt>
                <c:pt idx="810">
                  <c:v>37840</c:v>
                </c:pt>
                <c:pt idx="811">
                  <c:v>37841</c:v>
                </c:pt>
                <c:pt idx="812">
                  <c:v>37844</c:v>
                </c:pt>
                <c:pt idx="813">
                  <c:v>37845</c:v>
                </c:pt>
                <c:pt idx="814">
                  <c:v>37846</c:v>
                </c:pt>
                <c:pt idx="815">
                  <c:v>37847</c:v>
                </c:pt>
                <c:pt idx="816">
                  <c:v>37848</c:v>
                </c:pt>
                <c:pt idx="817">
                  <c:v>37851</c:v>
                </c:pt>
                <c:pt idx="818">
                  <c:v>37852</c:v>
                </c:pt>
                <c:pt idx="819">
                  <c:v>37853</c:v>
                </c:pt>
                <c:pt idx="820">
                  <c:v>37854</c:v>
                </c:pt>
                <c:pt idx="821">
                  <c:v>37855</c:v>
                </c:pt>
                <c:pt idx="822">
                  <c:v>37858</c:v>
                </c:pt>
                <c:pt idx="823">
                  <c:v>37859</c:v>
                </c:pt>
                <c:pt idx="824">
                  <c:v>37860</c:v>
                </c:pt>
                <c:pt idx="825">
                  <c:v>37861</c:v>
                </c:pt>
                <c:pt idx="826">
                  <c:v>37862</c:v>
                </c:pt>
                <c:pt idx="827">
                  <c:v>37865</c:v>
                </c:pt>
                <c:pt idx="828">
                  <c:v>37866</c:v>
                </c:pt>
                <c:pt idx="829">
                  <c:v>37867</c:v>
                </c:pt>
                <c:pt idx="830">
                  <c:v>37868</c:v>
                </c:pt>
                <c:pt idx="831">
                  <c:v>37869</c:v>
                </c:pt>
                <c:pt idx="832">
                  <c:v>37872</c:v>
                </c:pt>
                <c:pt idx="833">
                  <c:v>37873</c:v>
                </c:pt>
                <c:pt idx="834">
                  <c:v>37874</c:v>
                </c:pt>
                <c:pt idx="835">
                  <c:v>37875</c:v>
                </c:pt>
                <c:pt idx="836">
                  <c:v>37876</c:v>
                </c:pt>
                <c:pt idx="837">
                  <c:v>37879</c:v>
                </c:pt>
                <c:pt idx="838">
                  <c:v>37880</c:v>
                </c:pt>
                <c:pt idx="839">
                  <c:v>37881</c:v>
                </c:pt>
                <c:pt idx="840">
                  <c:v>37882</c:v>
                </c:pt>
                <c:pt idx="841">
                  <c:v>37883</c:v>
                </c:pt>
                <c:pt idx="842">
                  <c:v>37886</c:v>
                </c:pt>
                <c:pt idx="843">
                  <c:v>37887</c:v>
                </c:pt>
                <c:pt idx="844">
                  <c:v>37888</c:v>
                </c:pt>
                <c:pt idx="845">
                  <c:v>37889</c:v>
                </c:pt>
                <c:pt idx="846">
                  <c:v>37890</c:v>
                </c:pt>
                <c:pt idx="847">
                  <c:v>37893</c:v>
                </c:pt>
                <c:pt idx="848">
                  <c:v>37894</c:v>
                </c:pt>
                <c:pt idx="849">
                  <c:v>37895</c:v>
                </c:pt>
                <c:pt idx="850">
                  <c:v>37896</c:v>
                </c:pt>
                <c:pt idx="851">
                  <c:v>37897</c:v>
                </c:pt>
                <c:pt idx="852">
                  <c:v>37900</c:v>
                </c:pt>
                <c:pt idx="853">
                  <c:v>37901</c:v>
                </c:pt>
                <c:pt idx="854">
                  <c:v>37902</c:v>
                </c:pt>
                <c:pt idx="855">
                  <c:v>37903</c:v>
                </c:pt>
                <c:pt idx="856">
                  <c:v>37904</c:v>
                </c:pt>
                <c:pt idx="857">
                  <c:v>37907</c:v>
                </c:pt>
                <c:pt idx="858">
                  <c:v>37908</c:v>
                </c:pt>
                <c:pt idx="859">
                  <c:v>37909</c:v>
                </c:pt>
                <c:pt idx="860">
                  <c:v>37910</c:v>
                </c:pt>
                <c:pt idx="861">
                  <c:v>37911</c:v>
                </c:pt>
                <c:pt idx="862">
                  <c:v>37914</c:v>
                </c:pt>
                <c:pt idx="863">
                  <c:v>37915</c:v>
                </c:pt>
                <c:pt idx="864">
                  <c:v>37916</c:v>
                </c:pt>
                <c:pt idx="865">
                  <c:v>37917</c:v>
                </c:pt>
                <c:pt idx="866">
                  <c:v>37918</c:v>
                </c:pt>
                <c:pt idx="867">
                  <c:v>37921</c:v>
                </c:pt>
                <c:pt idx="868">
                  <c:v>37922</c:v>
                </c:pt>
                <c:pt idx="869">
                  <c:v>37923</c:v>
                </c:pt>
                <c:pt idx="870">
                  <c:v>37924</c:v>
                </c:pt>
                <c:pt idx="871">
                  <c:v>37925</c:v>
                </c:pt>
                <c:pt idx="872">
                  <c:v>37928</c:v>
                </c:pt>
                <c:pt idx="873">
                  <c:v>37929</c:v>
                </c:pt>
                <c:pt idx="874">
                  <c:v>37930</c:v>
                </c:pt>
                <c:pt idx="875">
                  <c:v>37931</c:v>
                </c:pt>
                <c:pt idx="876">
                  <c:v>37932</c:v>
                </c:pt>
                <c:pt idx="877">
                  <c:v>37935</c:v>
                </c:pt>
                <c:pt idx="878">
                  <c:v>37936</c:v>
                </c:pt>
                <c:pt idx="879">
                  <c:v>37937</c:v>
                </c:pt>
                <c:pt idx="880">
                  <c:v>37938</c:v>
                </c:pt>
                <c:pt idx="881">
                  <c:v>37939</c:v>
                </c:pt>
                <c:pt idx="882">
                  <c:v>37942</c:v>
                </c:pt>
                <c:pt idx="883">
                  <c:v>37943</c:v>
                </c:pt>
                <c:pt idx="884">
                  <c:v>37944</c:v>
                </c:pt>
                <c:pt idx="885">
                  <c:v>37945</c:v>
                </c:pt>
                <c:pt idx="886">
                  <c:v>37946</c:v>
                </c:pt>
                <c:pt idx="887">
                  <c:v>37949</c:v>
                </c:pt>
                <c:pt idx="888">
                  <c:v>37950</c:v>
                </c:pt>
                <c:pt idx="889">
                  <c:v>37951</c:v>
                </c:pt>
                <c:pt idx="890">
                  <c:v>37952</c:v>
                </c:pt>
                <c:pt idx="891">
                  <c:v>37953</c:v>
                </c:pt>
                <c:pt idx="892">
                  <c:v>37956</c:v>
                </c:pt>
                <c:pt idx="893">
                  <c:v>37957</c:v>
                </c:pt>
                <c:pt idx="894">
                  <c:v>37958</c:v>
                </c:pt>
                <c:pt idx="895">
                  <c:v>37959</c:v>
                </c:pt>
                <c:pt idx="896">
                  <c:v>37960</c:v>
                </c:pt>
                <c:pt idx="897">
                  <c:v>37963</c:v>
                </c:pt>
                <c:pt idx="898">
                  <c:v>37964</c:v>
                </c:pt>
                <c:pt idx="899">
                  <c:v>37965</c:v>
                </c:pt>
                <c:pt idx="900">
                  <c:v>37966</c:v>
                </c:pt>
                <c:pt idx="901">
                  <c:v>37967</c:v>
                </c:pt>
                <c:pt idx="902">
                  <c:v>37970</c:v>
                </c:pt>
                <c:pt idx="903">
                  <c:v>37971</c:v>
                </c:pt>
                <c:pt idx="904">
                  <c:v>37972</c:v>
                </c:pt>
                <c:pt idx="905">
                  <c:v>37973</c:v>
                </c:pt>
                <c:pt idx="906">
                  <c:v>37974</c:v>
                </c:pt>
                <c:pt idx="907">
                  <c:v>37977</c:v>
                </c:pt>
                <c:pt idx="908">
                  <c:v>37978</c:v>
                </c:pt>
                <c:pt idx="909">
                  <c:v>37979</c:v>
                </c:pt>
                <c:pt idx="910">
                  <c:v>37981</c:v>
                </c:pt>
                <c:pt idx="911">
                  <c:v>37984</c:v>
                </c:pt>
                <c:pt idx="912">
                  <c:v>37985</c:v>
                </c:pt>
                <c:pt idx="913">
                  <c:v>37986</c:v>
                </c:pt>
                <c:pt idx="914">
                  <c:v>37988</c:v>
                </c:pt>
                <c:pt idx="915">
                  <c:v>37991</c:v>
                </c:pt>
                <c:pt idx="916">
                  <c:v>37992</c:v>
                </c:pt>
                <c:pt idx="917">
                  <c:v>37993</c:v>
                </c:pt>
                <c:pt idx="918">
                  <c:v>37994</c:v>
                </c:pt>
                <c:pt idx="919">
                  <c:v>37995</c:v>
                </c:pt>
                <c:pt idx="920">
                  <c:v>37998</c:v>
                </c:pt>
                <c:pt idx="921">
                  <c:v>37999</c:v>
                </c:pt>
                <c:pt idx="922">
                  <c:v>38000</c:v>
                </c:pt>
                <c:pt idx="923">
                  <c:v>38001</c:v>
                </c:pt>
                <c:pt idx="924">
                  <c:v>38002</c:v>
                </c:pt>
                <c:pt idx="925">
                  <c:v>38005</c:v>
                </c:pt>
                <c:pt idx="926">
                  <c:v>38006</c:v>
                </c:pt>
                <c:pt idx="927">
                  <c:v>38007</c:v>
                </c:pt>
                <c:pt idx="928">
                  <c:v>38008</c:v>
                </c:pt>
                <c:pt idx="929">
                  <c:v>38009</c:v>
                </c:pt>
                <c:pt idx="930">
                  <c:v>38012</c:v>
                </c:pt>
                <c:pt idx="931">
                  <c:v>38013</c:v>
                </c:pt>
                <c:pt idx="932">
                  <c:v>38014</c:v>
                </c:pt>
                <c:pt idx="933">
                  <c:v>38015</c:v>
                </c:pt>
                <c:pt idx="934">
                  <c:v>38016</c:v>
                </c:pt>
                <c:pt idx="935">
                  <c:v>38019</c:v>
                </c:pt>
                <c:pt idx="936">
                  <c:v>38020</c:v>
                </c:pt>
                <c:pt idx="937">
                  <c:v>38021</c:v>
                </c:pt>
                <c:pt idx="938">
                  <c:v>38022</c:v>
                </c:pt>
                <c:pt idx="939">
                  <c:v>38023</c:v>
                </c:pt>
                <c:pt idx="940">
                  <c:v>38026</c:v>
                </c:pt>
                <c:pt idx="941">
                  <c:v>38027</c:v>
                </c:pt>
                <c:pt idx="942">
                  <c:v>38028</c:v>
                </c:pt>
                <c:pt idx="943">
                  <c:v>38029</c:v>
                </c:pt>
                <c:pt idx="944">
                  <c:v>38030</c:v>
                </c:pt>
                <c:pt idx="945">
                  <c:v>38033</c:v>
                </c:pt>
                <c:pt idx="946">
                  <c:v>38034</c:v>
                </c:pt>
                <c:pt idx="947">
                  <c:v>38035</c:v>
                </c:pt>
                <c:pt idx="948">
                  <c:v>38036</c:v>
                </c:pt>
                <c:pt idx="949">
                  <c:v>38037</c:v>
                </c:pt>
                <c:pt idx="950">
                  <c:v>38042</c:v>
                </c:pt>
                <c:pt idx="951">
                  <c:v>38043</c:v>
                </c:pt>
                <c:pt idx="952">
                  <c:v>38044</c:v>
                </c:pt>
                <c:pt idx="953">
                  <c:v>38047</c:v>
                </c:pt>
                <c:pt idx="954">
                  <c:v>38048</c:v>
                </c:pt>
                <c:pt idx="955">
                  <c:v>38049</c:v>
                </c:pt>
                <c:pt idx="956">
                  <c:v>38050</c:v>
                </c:pt>
                <c:pt idx="957">
                  <c:v>38051</c:v>
                </c:pt>
                <c:pt idx="958">
                  <c:v>38054</c:v>
                </c:pt>
                <c:pt idx="959">
                  <c:v>38055</c:v>
                </c:pt>
                <c:pt idx="960">
                  <c:v>38056</c:v>
                </c:pt>
                <c:pt idx="961">
                  <c:v>38057</c:v>
                </c:pt>
                <c:pt idx="962">
                  <c:v>38058</c:v>
                </c:pt>
                <c:pt idx="963">
                  <c:v>38061</c:v>
                </c:pt>
                <c:pt idx="964">
                  <c:v>38062</c:v>
                </c:pt>
                <c:pt idx="965">
                  <c:v>38063</c:v>
                </c:pt>
                <c:pt idx="966">
                  <c:v>38064</c:v>
                </c:pt>
                <c:pt idx="967">
                  <c:v>38065</c:v>
                </c:pt>
                <c:pt idx="968">
                  <c:v>38068</c:v>
                </c:pt>
                <c:pt idx="969">
                  <c:v>38069</c:v>
                </c:pt>
                <c:pt idx="970">
                  <c:v>38070</c:v>
                </c:pt>
                <c:pt idx="971">
                  <c:v>38071</c:v>
                </c:pt>
                <c:pt idx="972">
                  <c:v>38072</c:v>
                </c:pt>
                <c:pt idx="973">
                  <c:v>38075</c:v>
                </c:pt>
                <c:pt idx="974">
                  <c:v>38076</c:v>
                </c:pt>
                <c:pt idx="975">
                  <c:v>38077</c:v>
                </c:pt>
                <c:pt idx="976">
                  <c:v>38078</c:v>
                </c:pt>
                <c:pt idx="977">
                  <c:v>38079</c:v>
                </c:pt>
                <c:pt idx="978">
                  <c:v>38082</c:v>
                </c:pt>
                <c:pt idx="979">
                  <c:v>38083</c:v>
                </c:pt>
                <c:pt idx="980">
                  <c:v>38084</c:v>
                </c:pt>
                <c:pt idx="981">
                  <c:v>38085</c:v>
                </c:pt>
                <c:pt idx="982">
                  <c:v>38089</c:v>
                </c:pt>
                <c:pt idx="983">
                  <c:v>38090</c:v>
                </c:pt>
                <c:pt idx="984">
                  <c:v>38091</c:v>
                </c:pt>
                <c:pt idx="985">
                  <c:v>38092</c:v>
                </c:pt>
                <c:pt idx="986">
                  <c:v>38093</c:v>
                </c:pt>
                <c:pt idx="987">
                  <c:v>38096</c:v>
                </c:pt>
                <c:pt idx="988">
                  <c:v>38097</c:v>
                </c:pt>
                <c:pt idx="989">
                  <c:v>38099</c:v>
                </c:pt>
                <c:pt idx="990">
                  <c:v>38100</c:v>
                </c:pt>
                <c:pt idx="991">
                  <c:v>38103</c:v>
                </c:pt>
                <c:pt idx="992">
                  <c:v>38104</c:v>
                </c:pt>
                <c:pt idx="993">
                  <c:v>38105</c:v>
                </c:pt>
                <c:pt idx="994">
                  <c:v>38106</c:v>
                </c:pt>
                <c:pt idx="995">
                  <c:v>38107</c:v>
                </c:pt>
                <c:pt idx="996">
                  <c:v>38110</c:v>
                </c:pt>
                <c:pt idx="997">
                  <c:v>38111</c:v>
                </c:pt>
                <c:pt idx="998">
                  <c:v>38112</c:v>
                </c:pt>
                <c:pt idx="999">
                  <c:v>38113</c:v>
                </c:pt>
                <c:pt idx="1000">
                  <c:v>38114</c:v>
                </c:pt>
                <c:pt idx="1001">
                  <c:v>38117</c:v>
                </c:pt>
                <c:pt idx="1002">
                  <c:v>38118</c:v>
                </c:pt>
                <c:pt idx="1003">
                  <c:v>38119</c:v>
                </c:pt>
                <c:pt idx="1004">
                  <c:v>38120</c:v>
                </c:pt>
                <c:pt idx="1005">
                  <c:v>38121</c:v>
                </c:pt>
                <c:pt idx="1006">
                  <c:v>38124</c:v>
                </c:pt>
                <c:pt idx="1007">
                  <c:v>38125</c:v>
                </c:pt>
                <c:pt idx="1008">
                  <c:v>38126</c:v>
                </c:pt>
                <c:pt idx="1009">
                  <c:v>38127</c:v>
                </c:pt>
                <c:pt idx="1010">
                  <c:v>38128</c:v>
                </c:pt>
                <c:pt idx="1011">
                  <c:v>38131</c:v>
                </c:pt>
                <c:pt idx="1012">
                  <c:v>38132</c:v>
                </c:pt>
                <c:pt idx="1013">
                  <c:v>38133</c:v>
                </c:pt>
                <c:pt idx="1014">
                  <c:v>38134</c:v>
                </c:pt>
                <c:pt idx="1015">
                  <c:v>38135</c:v>
                </c:pt>
                <c:pt idx="1016">
                  <c:v>38138</c:v>
                </c:pt>
                <c:pt idx="1017">
                  <c:v>38139</c:v>
                </c:pt>
                <c:pt idx="1018">
                  <c:v>38140</c:v>
                </c:pt>
                <c:pt idx="1019">
                  <c:v>38141</c:v>
                </c:pt>
                <c:pt idx="1020">
                  <c:v>38142</c:v>
                </c:pt>
                <c:pt idx="1021">
                  <c:v>38145</c:v>
                </c:pt>
                <c:pt idx="1022">
                  <c:v>38146</c:v>
                </c:pt>
                <c:pt idx="1023">
                  <c:v>38147</c:v>
                </c:pt>
                <c:pt idx="1024">
                  <c:v>38149</c:v>
                </c:pt>
                <c:pt idx="1025">
                  <c:v>38152</c:v>
                </c:pt>
                <c:pt idx="1026">
                  <c:v>38153</c:v>
                </c:pt>
                <c:pt idx="1027">
                  <c:v>38154</c:v>
                </c:pt>
                <c:pt idx="1028">
                  <c:v>38155</c:v>
                </c:pt>
                <c:pt idx="1029">
                  <c:v>38156</c:v>
                </c:pt>
                <c:pt idx="1030">
                  <c:v>38159</c:v>
                </c:pt>
                <c:pt idx="1031">
                  <c:v>38160</c:v>
                </c:pt>
                <c:pt idx="1032">
                  <c:v>38161</c:v>
                </c:pt>
                <c:pt idx="1033">
                  <c:v>38162</c:v>
                </c:pt>
                <c:pt idx="1034">
                  <c:v>38163</c:v>
                </c:pt>
                <c:pt idx="1035">
                  <c:v>38166</c:v>
                </c:pt>
                <c:pt idx="1036">
                  <c:v>38167</c:v>
                </c:pt>
                <c:pt idx="1037">
                  <c:v>38168</c:v>
                </c:pt>
                <c:pt idx="1038">
                  <c:v>38169</c:v>
                </c:pt>
                <c:pt idx="1039">
                  <c:v>38170</c:v>
                </c:pt>
                <c:pt idx="1040">
                  <c:v>38173</c:v>
                </c:pt>
                <c:pt idx="1041">
                  <c:v>38174</c:v>
                </c:pt>
                <c:pt idx="1042">
                  <c:v>38175</c:v>
                </c:pt>
                <c:pt idx="1043">
                  <c:v>38176</c:v>
                </c:pt>
                <c:pt idx="1044">
                  <c:v>38177</c:v>
                </c:pt>
                <c:pt idx="1045">
                  <c:v>38180</c:v>
                </c:pt>
                <c:pt idx="1046">
                  <c:v>38181</c:v>
                </c:pt>
                <c:pt idx="1047">
                  <c:v>38182</c:v>
                </c:pt>
                <c:pt idx="1048">
                  <c:v>38183</c:v>
                </c:pt>
                <c:pt idx="1049">
                  <c:v>38184</c:v>
                </c:pt>
                <c:pt idx="1050">
                  <c:v>38187</c:v>
                </c:pt>
                <c:pt idx="1051">
                  <c:v>38188</c:v>
                </c:pt>
                <c:pt idx="1052">
                  <c:v>38189</c:v>
                </c:pt>
                <c:pt idx="1053">
                  <c:v>38190</c:v>
                </c:pt>
                <c:pt idx="1054">
                  <c:v>38191</c:v>
                </c:pt>
                <c:pt idx="1055">
                  <c:v>38194</c:v>
                </c:pt>
                <c:pt idx="1056">
                  <c:v>38195</c:v>
                </c:pt>
                <c:pt idx="1057">
                  <c:v>38196</c:v>
                </c:pt>
                <c:pt idx="1058">
                  <c:v>38197</c:v>
                </c:pt>
                <c:pt idx="1059">
                  <c:v>38198</c:v>
                </c:pt>
                <c:pt idx="1060">
                  <c:v>38201</c:v>
                </c:pt>
                <c:pt idx="1061">
                  <c:v>38202</c:v>
                </c:pt>
                <c:pt idx="1062">
                  <c:v>38203</c:v>
                </c:pt>
                <c:pt idx="1063">
                  <c:v>38204</c:v>
                </c:pt>
                <c:pt idx="1064">
                  <c:v>38205</c:v>
                </c:pt>
                <c:pt idx="1065">
                  <c:v>38208</c:v>
                </c:pt>
                <c:pt idx="1066">
                  <c:v>38209</c:v>
                </c:pt>
                <c:pt idx="1067">
                  <c:v>38210</c:v>
                </c:pt>
                <c:pt idx="1068">
                  <c:v>38211</c:v>
                </c:pt>
                <c:pt idx="1069">
                  <c:v>38212</c:v>
                </c:pt>
                <c:pt idx="1070">
                  <c:v>38215</c:v>
                </c:pt>
                <c:pt idx="1071">
                  <c:v>38216</c:v>
                </c:pt>
                <c:pt idx="1072">
                  <c:v>38217</c:v>
                </c:pt>
                <c:pt idx="1073">
                  <c:v>38218</c:v>
                </c:pt>
                <c:pt idx="1074">
                  <c:v>38219</c:v>
                </c:pt>
                <c:pt idx="1075">
                  <c:v>38222</c:v>
                </c:pt>
                <c:pt idx="1076">
                  <c:v>38223</c:v>
                </c:pt>
                <c:pt idx="1077">
                  <c:v>38224</c:v>
                </c:pt>
                <c:pt idx="1078">
                  <c:v>38225</c:v>
                </c:pt>
                <c:pt idx="1079">
                  <c:v>38226</c:v>
                </c:pt>
                <c:pt idx="1080">
                  <c:v>38229</c:v>
                </c:pt>
                <c:pt idx="1081">
                  <c:v>38230</c:v>
                </c:pt>
                <c:pt idx="1082">
                  <c:v>38231</c:v>
                </c:pt>
                <c:pt idx="1083">
                  <c:v>38232</c:v>
                </c:pt>
                <c:pt idx="1084">
                  <c:v>38233</c:v>
                </c:pt>
                <c:pt idx="1085">
                  <c:v>38236</c:v>
                </c:pt>
                <c:pt idx="1086">
                  <c:v>38238</c:v>
                </c:pt>
                <c:pt idx="1087">
                  <c:v>38239</c:v>
                </c:pt>
                <c:pt idx="1088">
                  <c:v>38240</c:v>
                </c:pt>
                <c:pt idx="1089">
                  <c:v>38243</c:v>
                </c:pt>
                <c:pt idx="1090">
                  <c:v>38244</c:v>
                </c:pt>
                <c:pt idx="1091">
                  <c:v>38245</c:v>
                </c:pt>
                <c:pt idx="1092">
                  <c:v>38246</c:v>
                </c:pt>
                <c:pt idx="1093">
                  <c:v>38247</c:v>
                </c:pt>
                <c:pt idx="1094">
                  <c:v>38250</c:v>
                </c:pt>
                <c:pt idx="1095">
                  <c:v>38251</c:v>
                </c:pt>
                <c:pt idx="1096">
                  <c:v>38252</c:v>
                </c:pt>
                <c:pt idx="1097">
                  <c:v>38253</c:v>
                </c:pt>
                <c:pt idx="1098">
                  <c:v>38254</c:v>
                </c:pt>
                <c:pt idx="1099">
                  <c:v>38257</c:v>
                </c:pt>
                <c:pt idx="1100">
                  <c:v>38258</c:v>
                </c:pt>
                <c:pt idx="1101">
                  <c:v>38259</c:v>
                </c:pt>
                <c:pt idx="1102">
                  <c:v>38260</c:v>
                </c:pt>
                <c:pt idx="1103">
                  <c:v>38261</c:v>
                </c:pt>
                <c:pt idx="1104">
                  <c:v>38264</c:v>
                </c:pt>
                <c:pt idx="1105">
                  <c:v>38265</c:v>
                </c:pt>
                <c:pt idx="1106">
                  <c:v>38266</c:v>
                </c:pt>
                <c:pt idx="1107">
                  <c:v>38267</c:v>
                </c:pt>
                <c:pt idx="1108">
                  <c:v>38268</c:v>
                </c:pt>
                <c:pt idx="1109">
                  <c:v>38271</c:v>
                </c:pt>
                <c:pt idx="1110">
                  <c:v>38273</c:v>
                </c:pt>
                <c:pt idx="1111">
                  <c:v>38274</c:v>
                </c:pt>
                <c:pt idx="1112">
                  <c:v>38275</c:v>
                </c:pt>
                <c:pt idx="1113">
                  <c:v>38278</c:v>
                </c:pt>
                <c:pt idx="1114">
                  <c:v>38279</c:v>
                </c:pt>
                <c:pt idx="1115">
                  <c:v>38280</c:v>
                </c:pt>
                <c:pt idx="1116">
                  <c:v>38281</c:v>
                </c:pt>
                <c:pt idx="1117">
                  <c:v>38282</c:v>
                </c:pt>
                <c:pt idx="1118">
                  <c:v>38285</c:v>
                </c:pt>
                <c:pt idx="1119">
                  <c:v>38286</c:v>
                </c:pt>
                <c:pt idx="1120">
                  <c:v>38287</c:v>
                </c:pt>
                <c:pt idx="1121">
                  <c:v>38288</c:v>
                </c:pt>
                <c:pt idx="1122">
                  <c:v>38289</c:v>
                </c:pt>
                <c:pt idx="1123">
                  <c:v>38292</c:v>
                </c:pt>
                <c:pt idx="1124">
                  <c:v>38294</c:v>
                </c:pt>
                <c:pt idx="1125">
                  <c:v>38295</c:v>
                </c:pt>
                <c:pt idx="1126">
                  <c:v>38296</c:v>
                </c:pt>
                <c:pt idx="1127">
                  <c:v>38299</c:v>
                </c:pt>
                <c:pt idx="1128">
                  <c:v>38300</c:v>
                </c:pt>
                <c:pt idx="1129">
                  <c:v>38301</c:v>
                </c:pt>
                <c:pt idx="1130">
                  <c:v>38302</c:v>
                </c:pt>
                <c:pt idx="1131">
                  <c:v>38303</c:v>
                </c:pt>
                <c:pt idx="1132">
                  <c:v>38307</c:v>
                </c:pt>
                <c:pt idx="1133">
                  <c:v>38308</c:v>
                </c:pt>
                <c:pt idx="1134">
                  <c:v>38309</c:v>
                </c:pt>
                <c:pt idx="1135">
                  <c:v>38310</c:v>
                </c:pt>
                <c:pt idx="1136">
                  <c:v>38313</c:v>
                </c:pt>
                <c:pt idx="1137">
                  <c:v>38314</c:v>
                </c:pt>
                <c:pt idx="1138">
                  <c:v>38315</c:v>
                </c:pt>
                <c:pt idx="1139">
                  <c:v>38316</c:v>
                </c:pt>
                <c:pt idx="1140">
                  <c:v>38317</c:v>
                </c:pt>
                <c:pt idx="1141">
                  <c:v>38320</c:v>
                </c:pt>
                <c:pt idx="1142">
                  <c:v>38321</c:v>
                </c:pt>
                <c:pt idx="1143">
                  <c:v>38322</c:v>
                </c:pt>
                <c:pt idx="1144">
                  <c:v>38323</c:v>
                </c:pt>
                <c:pt idx="1145">
                  <c:v>38324</c:v>
                </c:pt>
                <c:pt idx="1146">
                  <c:v>38327</c:v>
                </c:pt>
                <c:pt idx="1147">
                  <c:v>38328</c:v>
                </c:pt>
                <c:pt idx="1148">
                  <c:v>38329</c:v>
                </c:pt>
                <c:pt idx="1149">
                  <c:v>38330</c:v>
                </c:pt>
                <c:pt idx="1150">
                  <c:v>38331</c:v>
                </c:pt>
                <c:pt idx="1151">
                  <c:v>38334</c:v>
                </c:pt>
                <c:pt idx="1152">
                  <c:v>38335</c:v>
                </c:pt>
                <c:pt idx="1153">
                  <c:v>38336</c:v>
                </c:pt>
                <c:pt idx="1154">
                  <c:v>38337</c:v>
                </c:pt>
                <c:pt idx="1155">
                  <c:v>38338</c:v>
                </c:pt>
                <c:pt idx="1156">
                  <c:v>38341</c:v>
                </c:pt>
                <c:pt idx="1157">
                  <c:v>38342</c:v>
                </c:pt>
                <c:pt idx="1158">
                  <c:v>38343</c:v>
                </c:pt>
                <c:pt idx="1159">
                  <c:v>38344</c:v>
                </c:pt>
                <c:pt idx="1160">
                  <c:v>38345</c:v>
                </c:pt>
                <c:pt idx="1161">
                  <c:v>38348</c:v>
                </c:pt>
                <c:pt idx="1162">
                  <c:v>38349</c:v>
                </c:pt>
                <c:pt idx="1163">
                  <c:v>38350</c:v>
                </c:pt>
                <c:pt idx="1164">
                  <c:v>38351</c:v>
                </c:pt>
                <c:pt idx="1165">
                  <c:v>38352</c:v>
                </c:pt>
                <c:pt idx="1166">
                  <c:v>38355</c:v>
                </c:pt>
                <c:pt idx="1167">
                  <c:v>38356</c:v>
                </c:pt>
                <c:pt idx="1168">
                  <c:v>38357</c:v>
                </c:pt>
                <c:pt idx="1169">
                  <c:v>38358</c:v>
                </c:pt>
                <c:pt idx="1170">
                  <c:v>38359</c:v>
                </c:pt>
                <c:pt idx="1171">
                  <c:v>38362</c:v>
                </c:pt>
                <c:pt idx="1172">
                  <c:v>38363</c:v>
                </c:pt>
                <c:pt idx="1173">
                  <c:v>38364</c:v>
                </c:pt>
                <c:pt idx="1174">
                  <c:v>38365</c:v>
                </c:pt>
                <c:pt idx="1175">
                  <c:v>38366</c:v>
                </c:pt>
                <c:pt idx="1176">
                  <c:v>38369</c:v>
                </c:pt>
                <c:pt idx="1177">
                  <c:v>38370</c:v>
                </c:pt>
                <c:pt idx="1178">
                  <c:v>38371</c:v>
                </c:pt>
                <c:pt idx="1179">
                  <c:v>38372</c:v>
                </c:pt>
                <c:pt idx="1180">
                  <c:v>38373</c:v>
                </c:pt>
                <c:pt idx="1181">
                  <c:v>38376</c:v>
                </c:pt>
                <c:pt idx="1182">
                  <c:v>38377</c:v>
                </c:pt>
                <c:pt idx="1183">
                  <c:v>38378</c:v>
                </c:pt>
                <c:pt idx="1184">
                  <c:v>38379</c:v>
                </c:pt>
                <c:pt idx="1185">
                  <c:v>38380</c:v>
                </c:pt>
                <c:pt idx="1186">
                  <c:v>38383</c:v>
                </c:pt>
                <c:pt idx="1187">
                  <c:v>38384</c:v>
                </c:pt>
                <c:pt idx="1188">
                  <c:v>38385</c:v>
                </c:pt>
                <c:pt idx="1189">
                  <c:v>38386</c:v>
                </c:pt>
                <c:pt idx="1190">
                  <c:v>38387</c:v>
                </c:pt>
                <c:pt idx="1191">
                  <c:v>38392</c:v>
                </c:pt>
                <c:pt idx="1192">
                  <c:v>38393</c:v>
                </c:pt>
                <c:pt idx="1193">
                  <c:v>38394</c:v>
                </c:pt>
                <c:pt idx="1194">
                  <c:v>38397</c:v>
                </c:pt>
                <c:pt idx="1195">
                  <c:v>38398</c:v>
                </c:pt>
                <c:pt idx="1196">
                  <c:v>38399</c:v>
                </c:pt>
                <c:pt idx="1197">
                  <c:v>38400</c:v>
                </c:pt>
                <c:pt idx="1198">
                  <c:v>38401</c:v>
                </c:pt>
                <c:pt idx="1199">
                  <c:v>38404</c:v>
                </c:pt>
                <c:pt idx="1200">
                  <c:v>38405</c:v>
                </c:pt>
                <c:pt idx="1201">
                  <c:v>38406</c:v>
                </c:pt>
                <c:pt idx="1202">
                  <c:v>38407</c:v>
                </c:pt>
                <c:pt idx="1203">
                  <c:v>38408</c:v>
                </c:pt>
                <c:pt idx="1204">
                  <c:v>38411</c:v>
                </c:pt>
                <c:pt idx="1205">
                  <c:v>38412</c:v>
                </c:pt>
                <c:pt idx="1206">
                  <c:v>38413</c:v>
                </c:pt>
                <c:pt idx="1207">
                  <c:v>38414</c:v>
                </c:pt>
                <c:pt idx="1208">
                  <c:v>38415</c:v>
                </c:pt>
                <c:pt idx="1209">
                  <c:v>38418</c:v>
                </c:pt>
                <c:pt idx="1210">
                  <c:v>38419</c:v>
                </c:pt>
                <c:pt idx="1211">
                  <c:v>38420</c:v>
                </c:pt>
                <c:pt idx="1212">
                  <c:v>38421</c:v>
                </c:pt>
                <c:pt idx="1213">
                  <c:v>38422</c:v>
                </c:pt>
                <c:pt idx="1214">
                  <c:v>38425</c:v>
                </c:pt>
                <c:pt idx="1215">
                  <c:v>38426</c:v>
                </c:pt>
                <c:pt idx="1216">
                  <c:v>38427</c:v>
                </c:pt>
                <c:pt idx="1217">
                  <c:v>38428</c:v>
                </c:pt>
                <c:pt idx="1218">
                  <c:v>38429</c:v>
                </c:pt>
                <c:pt idx="1219">
                  <c:v>38432</c:v>
                </c:pt>
                <c:pt idx="1220">
                  <c:v>38433</c:v>
                </c:pt>
                <c:pt idx="1221">
                  <c:v>38434</c:v>
                </c:pt>
                <c:pt idx="1222">
                  <c:v>38435</c:v>
                </c:pt>
                <c:pt idx="1223">
                  <c:v>38439</c:v>
                </c:pt>
                <c:pt idx="1224">
                  <c:v>38440</c:v>
                </c:pt>
                <c:pt idx="1225">
                  <c:v>38441</c:v>
                </c:pt>
                <c:pt idx="1226">
                  <c:v>38442</c:v>
                </c:pt>
                <c:pt idx="1227">
                  <c:v>38443</c:v>
                </c:pt>
                <c:pt idx="1228">
                  <c:v>38446</c:v>
                </c:pt>
                <c:pt idx="1229">
                  <c:v>38447</c:v>
                </c:pt>
                <c:pt idx="1230">
                  <c:v>38448</c:v>
                </c:pt>
                <c:pt idx="1231">
                  <c:v>38449</c:v>
                </c:pt>
                <c:pt idx="1232">
                  <c:v>38450</c:v>
                </c:pt>
                <c:pt idx="1233">
                  <c:v>38453</c:v>
                </c:pt>
                <c:pt idx="1234">
                  <c:v>38454</c:v>
                </c:pt>
                <c:pt idx="1235">
                  <c:v>38455</c:v>
                </c:pt>
                <c:pt idx="1236">
                  <c:v>38456</c:v>
                </c:pt>
                <c:pt idx="1237">
                  <c:v>38457</c:v>
                </c:pt>
                <c:pt idx="1238">
                  <c:v>38460</c:v>
                </c:pt>
                <c:pt idx="1239">
                  <c:v>38461</c:v>
                </c:pt>
                <c:pt idx="1240">
                  <c:v>38462</c:v>
                </c:pt>
                <c:pt idx="1241">
                  <c:v>38464</c:v>
                </c:pt>
                <c:pt idx="1242">
                  <c:v>38467</c:v>
                </c:pt>
                <c:pt idx="1243">
                  <c:v>38468</c:v>
                </c:pt>
                <c:pt idx="1244">
                  <c:v>38469</c:v>
                </c:pt>
                <c:pt idx="1245">
                  <c:v>38470</c:v>
                </c:pt>
                <c:pt idx="1246">
                  <c:v>38471</c:v>
                </c:pt>
                <c:pt idx="1247">
                  <c:v>38474</c:v>
                </c:pt>
                <c:pt idx="1248">
                  <c:v>38475</c:v>
                </c:pt>
                <c:pt idx="1249">
                  <c:v>38476</c:v>
                </c:pt>
                <c:pt idx="1250">
                  <c:v>38477</c:v>
                </c:pt>
                <c:pt idx="1251">
                  <c:v>38478</c:v>
                </c:pt>
                <c:pt idx="1252">
                  <c:v>38481</c:v>
                </c:pt>
                <c:pt idx="1253">
                  <c:v>38482</c:v>
                </c:pt>
                <c:pt idx="1254">
                  <c:v>38483</c:v>
                </c:pt>
                <c:pt idx="1255">
                  <c:v>38484</c:v>
                </c:pt>
                <c:pt idx="1256">
                  <c:v>38485</c:v>
                </c:pt>
                <c:pt idx="1257">
                  <c:v>38488</c:v>
                </c:pt>
                <c:pt idx="1258">
                  <c:v>38489</c:v>
                </c:pt>
                <c:pt idx="1259">
                  <c:v>38490</c:v>
                </c:pt>
                <c:pt idx="1260">
                  <c:v>38491</c:v>
                </c:pt>
                <c:pt idx="1261">
                  <c:v>38492</c:v>
                </c:pt>
                <c:pt idx="1262">
                  <c:v>38495</c:v>
                </c:pt>
                <c:pt idx="1263">
                  <c:v>38496</c:v>
                </c:pt>
                <c:pt idx="1264">
                  <c:v>38497</c:v>
                </c:pt>
                <c:pt idx="1265">
                  <c:v>38499</c:v>
                </c:pt>
                <c:pt idx="1266">
                  <c:v>38502</c:v>
                </c:pt>
                <c:pt idx="1267">
                  <c:v>38503</c:v>
                </c:pt>
                <c:pt idx="1268">
                  <c:v>38504</c:v>
                </c:pt>
                <c:pt idx="1269">
                  <c:v>38505</c:v>
                </c:pt>
                <c:pt idx="1270">
                  <c:v>38506</c:v>
                </c:pt>
                <c:pt idx="1271">
                  <c:v>38509</c:v>
                </c:pt>
                <c:pt idx="1272">
                  <c:v>38510</c:v>
                </c:pt>
                <c:pt idx="1273">
                  <c:v>38511</c:v>
                </c:pt>
                <c:pt idx="1274">
                  <c:v>38512</c:v>
                </c:pt>
                <c:pt idx="1275">
                  <c:v>38513</c:v>
                </c:pt>
                <c:pt idx="1276">
                  <c:v>38516</c:v>
                </c:pt>
                <c:pt idx="1277">
                  <c:v>38517</c:v>
                </c:pt>
                <c:pt idx="1278">
                  <c:v>38518</c:v>
                </c:pt>
                <c:pt idx="1279">
                  <c:v>38519</c:v>
                </c:pt>
                <c:pt idx="1280">
                  <c:v>38520</c:v>
                </c:pt>
                <c:pt idx="1281">
                  <c:v>38523</c:v>
                </c:pt>
                <c:pt idx="1282">
                  <c:v>38524</c:v>
                </c:pt>
                <c:pt idx="1283">
                  <c:v>38525</c:v>
                </c:pt>
                <c:pt idx="1284">
                  <c:v>38526</c:v>
                </c:pt>
                <c:pt idx="1285">
                  <c:v>38527</c:v>
                </c:pt>
                <c:pt idx="1286">
                  <c:v>38530</c:v>
                </c:pt>
                <c:pt idx="1287">
                  <c:v>38531</c:v>
                </c:pt>
                <c:pt idx="1288">
                  <c:v>38532</c:v>
                </c:pt>
                <c:pt idx="1289">
                  <c:v>38533</c:v>
                </c:pt>
                <c:pt idx="1290">
                  <c:v>38534</c:v>
                </c:pt>
                <c:pt idx="1291">
                  <c:v>38537</c:v>
                </c:pt>
                <c:pt idx="1292">
                  <c:v>38538</c:v>
                </c:pt>
                <c:pt idx="1293">
                  <c:v>38539</c:v>
                </c:pt>
                <c:pt idx="1294">
                  <c:v>38540</c:v>
                </c:pt>
                <c:pt idx="1295">
                  <c:v>38541</c:v>
                </c:pt>
                <c:pt idx="1296">
                  <c:v>38544</c:v>
                </c:pt>
                <c:pt idx="1297">
                  <c:v>38545</c:v>
                </c:pt>
                <c:pt idx="1298">
                  <c:v>38546</c:v>
                </c:pt>
                <c:pt idx="1299">
                  <c:v>38547</c:v>
                </c:pt>
                <c:pt idx="1300">
                  <c:v>38548</c:v>
                </c:pt>
                <c:pt idx="1301">
                  <c:v>38551</c:v>
                </c:pt>
                <c:pt idx="1302">
                  <c:v>38552</c:v>
                </c:pt>
                <c:pt idx="1303">
                  <c:v>38553</c:v>
                </c:pt>
                <c:pt idx="1304">
                  <c:v>38554</c:v>
                </c:pt>
                <c:pt idx="1305">
                  <c:v>38555</c:v>
                </c:pt>
                <c:pt idx="1306">
                  <c:v>38558</c:v>
                </c:pt>
                <c:pt idx="1307">
                  <c:v>38559</c:v>
                </c:pt>
                <c:pt idx="1308">
                  <c:v>38560</c:v>
                </c:pt>
                <c:pt idx="1309">
                  <c:v>38561</c:v>
                </c:pt>
                <c:pt idx="1310">
                  <c:v>38562</c:v>
                </c:pt>
                <c:pt idx="1311">
                  <c:v>38565</c:v>
                </c:pt>
                <c:pt idx="1312">
                  <c:v>38566</c:v>
                </c:pt>
                <c:pt idx="1313">
                  <c:v>38567</c:v>
                </c:pt>
                <c:pt idx="1314">
                  <c:v>38568</c:v>
                </c:pt>
                <c:pt idx="1315">
                  <c:v>38569</c:v>
                </c:pt>
                <c:pt idx="1316">
                  <c:v>38572</c:v>
                </c:pt>
                <c:pt idx="1317">
                  <c:v>38573</c:v>
                </c:pt>
                <c:pt idx="1318">
                  <c:v>38574</c:v>
                </c:pt>
                <c:pt idx="1319">
                  <c:v>38575</c:v>
                </c:pt>
                <c:pt idx="1320">
                  <c:v>38576</c:v>
                </c:pt>
                <c:pt idx="1321">
                  <c:v>38579</c:v>
                </c:pt>
                <c:pt idx="1322">
                  <c:v>38580</c:v>
                </c:pt>
                <c:pt idx="1323">
                  <c:v>38581</c:v>
                </c:pt>
                <c:pt idx="1324">
                  <c:v>38582</c:v>
                </c:pt>
                <c:pt idx="1325">
                  <c:v>38583</c:v>
                </c:pt>
                <c:pt idx="1326">
                  <c:v>38586</c:v>
                </c:pt>
                <c:pt idx="1327">
                  <c:v>38587</c:v>
                </c:pt>
                <c:pt idx="1328">
                  <c:v>38588</c:v>
                </c:pt>
                <c:pt idx="1329">
                  <c:v>38589</c:v>
                </c:pt>
                <c:pt idx="1330">
                  <c:v>38590</c:v>
                </c:pt>
                <c:pt idx="1331">
                  <c:v>38593</c:v>
                </c:pt>
                <c:pt idx="1332">
                  <c:v>38594</c:v>
                </c:pt>
                <c:pt idx="1333">
                  <c:v>38595</c:v>
                </c:pt>
                <c:pt idx="1334">
                  <c:v>38596</c:v>
                </c:pt>
                <c:pt idx="1335">
                  <c:v>38597</c:v>
                </c:pt>
                <c:pt idx="1336">
                  <c:v>38600</c:v>
                </c:pt>
                <c:pt idx="1337">
                  <c:v>38601</c:v>
                </c:pt>
                <c:pt idx="1338">
                  <c:v>38603</c:v>
                </c:pt>
                <c:pt idx="1339">
                  <c:v>38604</c:v>
                </c:pt>
                <c:pt idx="1340">
                  <c:v>38607</c:v>
                </c:pt>
                <c:pt idx="1341">
                  <c:v>38608</c:v>
                </c:pt>
                <c:pt idx="1342">
                  <c:v>38609</c:v>
                </c:pt>
                <c:pt idx="1343">
                  <c:v>38610</c:v>
                </c:pt>
                <c:pt idx="1344">
                  <c:v>38611</c:v>
                </c:pt>
                <c:pt idx="1345">
                  <c:v>38614</c:v>
                </c:pt>
                <c:pt idx="1346">
                  <c:v>38615</c:v>
                </c:pt>
                <c:pt idx="1347">
                  <c:v>38616</c:v>
                </c:pt>
                <c:pt idx="1348">
                  <c:v>38617</c:v>
                </c:pt>
                <c:pt idx="1349">
                  <c:v>38618</c:v>
                </c:pt>
                <c:pt idx="1350">
                  <c:v>38621</c:v>
                </c:pt>
                <c:pt idx="1351">
                  <c:v>38622</c:v>
                </c:pt>
                <c:pt idx="1352">
                  <c:v>38623</c:v>
                </c:pt>
                <c:pt idx="1353">
                  <c:v>38624</c:v>
                </c:pt>
                <c:pt idx="1354">
                  <c:v>38625</c:v>
                </c:pt>
                <c:pt idx="1355">
                  <c:v>38628</c:v>
                </c:pt>
                <c:pt idx="1356">
                  <c:v>38629</c:v>
                </c:pt>
                <c:pt idx="1357">
                  <c:v>38630</c:v>
                </c:pt>
                <c:pt idx="1358">
                  <c:v>38631</c:v>
                </c:pt>
                <c:pt idx="1359">
                  <c:v>38632</c:v>
                </c:pt>
                <c:pt idx="1360">
                  <c:v>38635</c:v>
                </c:pt>
                <c:pt idx="1361">
                  <c:v>38636</c:v>
                </c:pt>
                <c:pt idx="1362">
                  <c:v>38638</c:v>
                </c:pt>
                <c:pt idx="1363">
                  <c:v>38639</c:v>
                </c:pt>
                <c:pt idx="1364">
                  <c:v>38642</c:v>
                </c:pt>
                <c:pt idx="1365">
                  <c:v>38643</c:v>
                </c:pt>
                <c:pt idx="1366">
                  <c:v>38644</c:v>
                </c:pt>
                <c:pt idx="1367">
                  <c:v>38645</c:v>
                </c:pt>
                <c:pt idx="1368">
                  <c:v>38646</c:v>
                </c:pt>
                <c:pt idx="1369">
                  <c:v>38649</c:v>
                </c:pt>
                <c:pt idx="1370">
                  <c:v>38650</c:v>
                </c:pt>
                <c:pt idx="1371">
                  <c:v>38651</c:v>
                </c:pt>
                <c:pt idx="1372">
                  <c:v>38652</c:v>
                </c:pt>
                <c:pt idx="1373">
                  <c:v>38653</c:v>
                </c:pt>
                <c:pt idx="1374">
                  <c:v>38656</c:v>
                </c:pt>
                <c:pt idx="1375">
                  <c:v>38657</c:v>
                </c:pt>
                <c:pt idx="1376">
                  <c:v>38659</c:v>
                </c:pt>
                <c:pt idx="1377">
                  <c:v>38660</c:v>
                </c:pt>
                <c:pt idx="1378">
                  <c:v>38663</c:v>
                </c:pt>
                <c:pt idx="1379">
                  <c:v>38664</c:v>
                </c:pt>
                <c:pt idx="1380">
                  <c:v>38665</c:v>
                </c:pt>
                <c:pt idx="1381">
                  <c:v>38666</c:v>
                </c:pt>
                <c:pt idx="1382">
                  <c:v>38667</c:v>
                </c:pt>
                <c:pt idx="1383">
                  <c:v>38670</c:v>
                </c:pt>
                <c:pt idx="1384">
                  <c:v>38672</c:v>
                </c:pt>
                <c:pt idx="1385">
                  <c:v>38673</c:v>
                </c:pt>
                <c:pt idx="1386">
                  <c:v>38674</c:v>
                </c:pt>
                <c:pt idx="1387">
                  <c:v>38677</c:v>
                </c:pt>
                <c:pt idx="1388">
                  <c:v>38678</c:v>
                </c:pt>
                <c:pt idx="1389">
                  <c:v>38679</c:v>
                </c:pt>
                <c:pt idx="1390">
                  <c:v>38680</c:v>
                </c:pt>
                <c:pt idx="1391">
                  <c:v>38681</c:v>
                </c:pt>
                <c:pt idx="1392">
                  <c:v>38684</c:v>
                </c:pt>
                <c:pt idx="1393">
                  <c:v>38685</c:v>
                </c:pt>
                <c:pt idx="1394">
                  <c:v>38686</c:v>
                </c:pt>
                <c:pt idx="1395">
                  <c:v>38687</c:v>
                </c:pt>
                <c:pt idx="1396">
                  <c:v>38688</c:v>
                </c:pt>
                <c:pt idx="1397">
                  <c:v>38691</c:v>
                </c:pt>
                <c:pt idx="1398">
                  <c:v>38692</c:v>
                </c:pt>
                <c:pt idx="1399">
                  <c:v>38693</c:v>
                </c:pt>
                <c:pt idx="1400">
                  <c:v>38694</c:v>
                </c:pt>
                <c:pt idx="1401">
                  <c:v>38695</c:v>
                </c:pt>
                <c:pt idx="1402">
                  <c:v>38698</c:v>
                </c:pt>
                <c:pt idx="1403">
                  <c:v>38699</c:v>
                </c:pt>
                <c:pt idx="1404">
                  <c:v>38700</c:v>
                </c:pt>
                <c:pt idx="1405">
                  <c:v>38701</c:v>
                </c:pt>
                <c:pt idx="1406">
                  <c:v>38702</c:v>
                </c:pt>
                <c:pt idx="1407">
                  <c:v>38705</c:v>
                </c:pt>
                <c:pt idx="1408">
                  <c:v>38706</c:v>
                </c:pt>
                <c:pt idx="1409">
                  <c:v>38707</c:v>
                </c:pt>
                <c:pt idx="1410">
                  <c:v>38708</c:v>
                </c:pt>
                <c:pt idx="1411">
                  <c:v>38709</c:v>
                </c:pt>
                <c:pt idx="1412">
                  <c:v>38712</c:v>
                </c:pt>
                <c:pt idx="1413">
                  <c:v>38713</c:v>
                </c:pt>
                <c:pt idx="1414">
                  <c:v>38714</c:v>
                </c:pt>
                <c:pt idx="1415">
                  <c:v>38715</c:v>
                </c:pt>
                <c:pt idx="1416">
                  <c:v>38716</c:v>
                </c:pt>
                <c:pt idx="1417">
                  <c:v>38719</c:v>
                </c:pt>
                <c:pt idx="1418">
                  <c:v>38720</c:v>
                </c:pt>
                <c:pt idx="1419">
                  <c:v>38721</c:v>
                </c:pt>
                <c:pt idx="1420">
                  <c:v>38722</c:v>
                </c:pt>
                <c:pt idx="1421">
                  <c:v>38723</c:v>
                </c:pt>
                <c:pt idx="1422">
                  <c:v>38726</c:v>
                </c:pt>
                <c:pt idx="1423">
                  <c:v>38727</c:v>
                </c:pt>
                <c:pt idx="1424">
                  <c:v>38728</c:v>
                </c:pt>
                <c:pt idx="1425">
                  <c:v>38729</c:v>
                </c:pt>
                <c:pt idx="1426">
                  <c:v>38730</c:v>
                </c:pt>
                <c:pt idx="1427">
                  <c:v>38733</c:v>
                </c:pt>
                <c:pt idx="1428">
                  <c:v>38734</c:v>
                </c:pt>
                <c:pt idx="1429">
                  <c:v>38735</c:v>
                </c:pt>
                <c:pt idx="1430">
                  <c:v>38736</c:v>
                </c:pt>
                <c:pt idx="1431">
                  <c:v>38737</c:v>
                </c:pt>
                <c:pt idx="1432">
                  <c:v>38740</c:v>
                </c:pt>
                <c:pt idx="1433">
                  <c:v>38741</c:v>
                </c:pt>
                <c:pt idx="1434">
                  <c:v>38742</c:v>
                </c:pt>
                <c:pt idx="1435">
                  <c:v>38743</c:v>
                </c:pt>
                <c:pt idx="1436">
                  <c:v>38744</c:v>
                </c:pt>
                <c:pt idx="1437">
                  <c:v>38747</c:v>
                </c:pt>
                <c:pt idx="1438">
                  <c:v>38748</c:v>
                </c:pt>
                <c:pt idx="1439">
                  <c:v>38749</c:v>
                </c:pt>
                <c:pt idx="1440">
                  <c:v>38750</c:v>
                </c:pt>
                <c:pt idx="1441">
                  <c:v>38751</c:v>
                </c:pt>
                <c:pt idx="1442">
                  <c:v>38754</c:v>
                </c:pt>
                <c:pt idx="1443">
                  <c:v>38755</c:v>
                </c:pt>
                <c:pt idx="1444">
                  <c:v>38756</c:v>
                </c:pt>
                <c:pt idx="1445">
                  <c:v>38757</c:v>
                </c:pt>
                <c:pt idx="1446">
                  <c:v>38758</c:v>
                </c:pt>
                <c:pt idx="1447">
                  <c:v>38761</c:v>
                </c:pt>
                <c:pt idx="1448">
                  <c:v>38762</c:v>
                </c:pt>
                <c:pt idx="1449">
                  <c:v>38763</c:v>
                </c:pt>
                <c:pt idx="1450">
                  <c:v>38764</c:v>
                </c:pt>
                <c:pt idx="1451">
                  <c:v>38765</c:v>
                </c:pt>
                <c:pt idx="1452">
                  <c:v>38768</c:v>
                </c:pt>
                <c:pt idx="1453">
                  <c:v>38769</c:v>
                </c:pt>
                <c:pt idx="1454">
                  <c:v>38770</c:v>
                </c:pt>
                <c:pt idx="1455">
                  <c:v>38771</c:v>
                </c:pt>
                <c:pt idx="1456">
                  <c:v>38772</c:v>
                </c:pt>
                <c:pt idx="1457">
                  <c:v>38777</c:v>
                </c:pt>
                <c:pt idx="1458">
                  <c:v>38778</c:v>
                </c:pt>
                <c:pt idx="1459">
                  <c:v>38779</c:v>
                </c:pt>
                <c:pt idx="1460">
                  <c:v>38782</c:v>
                </c:pt>
                <c:pt idx="1461">
                  <c:v>38783</c:v>
                </c:pt>
                <c:pt idx="1462">
                  <c:v>38784</c:v>
                </c:pt>
                <c:pt idx="1463">
                  <c:v>38785</c:v>
                </c:pt>
                <c:pt idx="1464">
                  <c:v>38786</c:v>
                </c:pt>
                <c:pt idx="1465">
                  <c:v>38789</c:v>
                </c:pt>
                <c:pt idx="1466">
                  <c:v>38790</c:v>
                </c:pt>
                <c:pt idx="1467">
                  <c:v>38791</c:v>
                </c:pt>
                <c:pt idx="1468">
                  <c:v>38792</c:v>
                </c:pt>
                <c:pt idx="1469">
                  <c:v>38793</c:v>
                </c:pt>
                <c:pt idx="1470">
                  <c:v>38796</c:v>
                </c:pt>
                <c:pt idx="1471">
                  <c:v>38797</c:v>
                </c:pt>
                <c:pt idx="1472">
                  <c:v>38798</c:v>
                </c:pt>
                <c:pt idx="1473">
                  <c:v>38799</c:v>
                </c:pt>
                <c:pt idx="1474">
                  <c:v>38800</c:v>
                </c:pt>
                <c:pt idx="1475">
                  <c:v>38803</c:v>
                </c:pt>
                <c:pt idx="1476">
                  <c:v>38804</c:v>
                </c:pt>
                <c:pt idx="1477">
                  <c:v>38805</c:v>
                </c:pt>
                <c:pt idx="1478">
                  <c:v>38806</c:v>
                </c:pt>
                <c:pt idx="1479">
                  <c:v>38807</c:v>
                </c:pt>
                <c:pt idx="1480">
                  <c:v>38810</c:v>
                </c:pt>
                <c:pt idx="1481">
                  <c:v>38811</c:v>
                </c:pt>
                <c:pt idx="1482">
                  <c:v>38812</c:v>
                </c:pt>
                <c:pt idx="1483">
                  <c:v>38813</c:v>
                </c:pt>
                <c:pt idx="1484">
                  <c:v>38814</c:v>
                </c:pt>
                <c:pt idx="1485">
                  <c:v>38817</c:v>
                </c:pt>
                <c:pt idx="1486">
                  <c:v>38818</c:v>
                </c:pt>
                <c:pt idx="1487">
                  <c:v>38819</c:v>
                </c:pt>
                <c:pt idx="1488">
                  <c:v>38820</c:v>
                </c:pt>
                <c:pt idx="1489">
                  <c:v>38824</c:v>
                </c:pt>
                <c:pt idx="1490">
                  <c:v>38825</c:v>
                </c:pt>
                <c:pt idx="1491">
                  <c:v>38826</c:v>
                </c:pt>
                <c:pt idx="1492">
                  <c:v>38827</c:v>
                </c:pt>
                <c:pt idx="1493">
                  <c:v>38831</c:v>
                </c:pt>
                <c:pt idx="1494">
                  <c:v>38832</c:v>
                </c:pt>
                <c:pt idx="1495">
                  <c:v>38833</c:v>
                </c:pt>
                <c:pt idx="1496">
                  <c:v>38834</c:v>
                </c:pt>
                <c:pt idx="1497">
                  <c:v>38835</c:v>
                </c:pt>
                <c:pt idx="1498">
                  <c:v>38839</c:v>
                </c:pt>
                <c:pt idx="1499">
                  <c:v>38840</c:v>
                </c:pt>
                <c:pt idx="1500">
                  <c:v>38841</c:v>
                </c:pt>
                <c:pt idx="1501">
                  <c:v>38842</c:v>
                </c:pt>
                <c:pt idx="1502">
                  <c:v>38845</c:v>
                </c:pt>
                <c:pt idx="1503">
                  <c:v>38846</c:v>
                </c:pt>
                <c:pt idx="1504">
                  <c:v>38847</c:v>
                </c:pt>
                <c:pt idx="1505">
                  <c:v>38848</c:v>
                </c:pt>
                <c:pt idx="1506">
                  <c:v>38849</c:v>
                </c:pt>
                <c:pt idx="1507">
                  <c:v>38852</c:v>
                </c:pt>
                <c:pt idx="1508">
                  <c:v>38853</c:v>
                </c:pt>
                <c:pt idx="1509">
                  <c:v>38854</c:v>
                </c:pt>
                <c:pt idx="1510">
                  <c:v>38855</c:v>
                </c:pt>
                <c:pt idx="1511">
                  <c:v>38856</c:v>
                </c:pt>
                <c:pt idx="1512">
                  <c:v>38859</c:v>
                </c:pt>
                <c:pt idx="1513">
                  <c:v>38860</c:v>
                </c:pt>
                <c:pt idx="1514">
                  <c:v>38861</c:v>
                </c:pt>
                <c:pt idx="1515">
                  <c:v>38862</c:v>
                </c:pt>
                <c:pt idx="1516">
                  <c:v>38863</c:v>
                </c:pt>
                <c:pt idx="1517">
                  <c:v>38866</c:v>
                </c:pt>
                <c:pt idx="1518">
                  <c:v>38867</c:v>
                </c:pt>
                <c:pt idx="1519">
                  <c:v>38868</c:v>
                </c:pt>
                <c:pt idx="1520">
                  <c:v>38869</c:v>
                </c:pt>
                <c:pt idx="1521">
                  <c:v>38870</c:v>
                </c:pt>
                <c:pt idx="1522">
                  <c:v>38873</c:v>
                </c:pt>
                <c:pt idx="1523">
                  <c:v>38874</c:v>
                </c:pt>
                <c:pt idx="1524">
                  <c:v>38875</c:v>
                </c:pt>
                <c:pt idx="1525">
                  <c:v>38876</c:v>
                </c:pt>
                <c:pt idx="1526">
                  <c:v>38877</c:v>
                </c:pt>
                <c:pt idx="1527">
                  <c:v>38880</c:v>
                </c:pt>
                <c:pt idx="1528">
                  <c:v>38881</c:v>
                </c:pt>
                <c:pt idx="1529">
                  <c:v>38882</c:v>
                </c:pt>
                <c:pt idx="1530">
                  <c:v>38884</c:v>
                </c:pt>
                <c:pt idx="1531">
                  <c:v>38887</c:v>
                </c:pt>
                <c:pt idx="1532">
                  <c:v>38888</c:v>
                </c:pt>
                <c:pt idx="1533">
                  <c:v>38889</c:v>
                </c:pt>
                <c:pt idx="1534">
                  <c:v>38890</c:v>
                </c:pt>
                <c:pt idx="1535">
                  <c:v>38891</c:v>
                </c:pt>
                <c:pt idx="1536">
                  <c:v>38894</c:v>
                </c:pt>
                <c:pt idx="1537">
                  <c:v>38895</c:v>
                </c:pt>
                <c:pt idx="1538">
                  <c:v>38896</c:v>
                </c:pt>
                <c:pt idx="1539">
                  <c:v>38897</c:v>
                </c:pt>
                <c:pt idx="1540">
                  <c:v>38898</c:v>
                </c:pt>
                <c:pt idx="1541">
                  <c:v>38901</c:v>
                </c:pt>
                <c:pt idx="1542">
                  <c:v>38902</c:v>
                </c:pt>
                <c:pt idx="1543">
                  <c:v>38903</c:v>
                </c:pt>
                <c:pt idx="1544">
                  <c:v>38904</c:v>
                </c:pt>
                <c:pt idx="1545">
                  <c:v>38905</c:v>
                </c:pt>
                <c:pt idx="1546">
                  <c:v>38908</c:v>
                </c:pt>
                <c:pt idx="1547">
                  <c:v>38909</c:v>
                </c:pt>
                <c:pt idx="1548">
                  <c:v>38910</c:v>
                </c:pt>
                <c:pt idx="1549">
                  <c:v>38911</c:v>
                </c:pt>
                <c:pt idx="1550">
                  <c:v>38912</c:v>
                </c:pt>
                <c:pt idx="1551">
                  <c:v>38915</c:v>
                </c:pt>
                <c:pt idx="1552">
                  <c:v>38916</c:v>
                </c:pt>
                <c:pt idx="1553">
                  <c:v>38917</c:v>
                </c:pt>
                <c:pt idx="1554">
                  <c:v>38918</c:v>
                </c:pt>
                <c:pt idx="1555">
                  <c:v>38919</c:v>
                </c:pt>
                <c:pt idx="1556">
                  <c:v>38922</c:v>
                </c:pt>
                <c:pt idx="1557">
                  <c:v>38923</c:v>
                </c:pt>
                <c:pt idx="1558">
                  <c:v>38924</c:v>
                </c:pt>
                <c:pt idx="1559">
                  <c:v>38925</c:v>
                </c:pt>
                <c:pt idx="1560">
                  <c:v>38926</c:v>
                </c:pt>
                <c:pt idx="1561">
                  <c:v>38929</c:v>
                </c:pt>
                <c:pt idx="1562">
                  <c:v>38930</c:v>
                </c:pt>
                <c:pt idx="1563">
                  <c:v>38931</c:v>
                </c:pt>
                <c:pt idx="1564">
                  <c:v>38932</c:v>
                </c:pt>
                <c:pt idx="1565">
                  <c:v>38933</c:v>
                </c:pt>
                <c:pt idx="1566">
                  <c:v>38936</c:v>
                </c:pt>
                <c:pt idx="1567">
                  <c:v>38937</c:v>
                </c:pt>
                <c:pt idx="1568">
                  <c:v>38938</c:v>
                </c:pt>
                <c:pt idx="1569">
                  <c:v>38939</c:v>
                </c:pt>
                <c:pt idx="1570">
                  <c:v>38940</c:v>
                </c:pt>
                <c:pt idx="1571">
                  <c:v>38943</c:v>
                </c:pt>
                <c:pt idx="1572">
                  <c:v>38944</c:v>
                </c:pt>
                <c:pt idx="1573">
                  <c:v>38945</c:v>
                </c:pt>
                <c:pt idx="1574">
                  <c:v>38946</c:v>
                </c:pt>
                <c:pt idx="1575">
                  <c:v>38947</c:v>
                </c:pt>
                <c:pt idx="1576">
                  <c:v>38950</c:v>
                </c:pt>
                <c:pt idx="1577">
                  <c:v>38951</c:v>
                </c:pt>
                <c:pt idx="1578">
                  <c:v>38952</c:v>
                </c:pt>
                <c:pt idx="1579">
                  <c:v>38953</c:v>
                </c:pt>
                <c:pt idx="1580">
                  <c:v>38954</c:v>
                </c:pt>
                <c:pt idx="1581">
                  <c:v>38957</c:v>
                </c:pt>
                <c:pt idx="1582">
                  <c:v>38958</c:v>
                </c:pt>
                <c:pt idx="1583">
                  <c:v>38959</c:v>
                </c:pt>
                <c:pt idx="1584">
                  <c:v>38960</c:v>
                </c:pt>
                <c:pt idx="1585">
                  <c:v>38961</c:v>
                </c:pt>
                <c:pt idx="1586">
                  <c:v>38964</c:v>
                </c:pt>
                <c:pt idx="1587">
                  <c:v>38965</c:v>
                </c:pt>
                <c:pt idx="1588">
                  <c:v>38966</c:v>
                </c:pt>
                <c:pt idx="1589">
                  <c:v>38968</c:v>
                </c:pt>
                <c:pt idx="1590">
                  <c:v>38971</c:v>
                </c:pt>
                <c:pt idx="1591">
                  <c:v>38972</c:v>
                </c:pt>
                <c:pt idx="1592">
                  <c:v>38973</c:v>
                </c:pt>
                <c:pt idx="1593">
                  <c:v>38974</c:v>
                </c:pt>
                <c:pt idx="1594">
                  <c:v>38975</c:v>
                </c:pt>
                <c:pt idx="1595">
                  <c:v>38978</c:v>
                </c:pt>
                <c:pt idx="1596">
                  <c:v>38979</c:v>
                </c:pt>
                <c:pt idx="1597">
                  <c:v>38980</c:v>
                </c:pt>
                <c:pt idx="1598">
                  <c:v>38981</c:v>
                </c:pt>
                <c:pt idx="1599">
                  <c:v>38982</c:v>
                </c:pt>
                <c:pt idx="1600">
                  <c:v>38985</c:v>
                </c:pt>
                <c:pt idx="1601">
                  <c:v>38986</c:v>
                </c:pt>
                <c:pt idx="1602">
                  <c:v>38987</c:v>
                </c:pt>
                <c:pt idx="1603">
                  <c:v>38988</c:v>
                </c:pt>
                <c:pt idx="1604">
                  <c:v>38989</c:v>
                </c:pt>
                <c:pt idx="1605">
                  <c:v>38992</c:v>
                </c:pt>
                <c:pt idx="1606">
                  <c:v>38993</c:v>
                </c:pt>
                <c:pt idx="1607">
                  <c:v>38994</c:v>
                </c:pt>
                <c:pt idx="1608">
                  <c:v>38995</c:v>
                </c:pt>
                <c:pt idx="1609">
                  <c:v>38996</c:v>
                </c:pt>
                <c:pt idx="1610">
                  <c:v>38999</c:v>
                </c:pt>
                <c:pt idx="1611">
                  <c:v>39000</c:v>
                </c:pt>
                <c:pt idx="1612">
                  <c:v>39001</c:v>
                </c:pt>
                <c:pt idx="1613">
                  <c:v>39003</c:v>
                </c:pt>
                <c:pt idx="1614">
                  <c:v>39006</c:v>
                </c:pt>
                <c:pt idx="1615">
                  <c:v>39007</c:v>
                </c:pt>
                <c:pt idx="1616">
                  <c:v>39008</c:v>
                </c:pt>
                <c:pt idx="1617">
                  <c:v>39009</c:v>
                </c:pt>
                <c:pt idx="1618">
                  <c:v>39010</c:v>
                </c:pt>
                <c:pt idx="1619">
                  <c:v>39013</c:v>
                </c:pt>
                <c:pt idx="1620">
                  <c:v>39014</c:v>
                </c:pt>
                <c:pt idx="1621">
                  <c:v>39015</c:v>
                </c:pt>
                <c:pt idx="1622">
                  <c:v>39016</c:v>
                </c:pt>
                <c:pt idx="1623">
                  <c:v>39017</c:v>
                </c:pt>
                <c:pt idx="1624">
                  <c:v>39020</c:v>
                </c:pt>
                <c:pt idx="1625">
                  <c:v>39021</c:v>
                </c:pt>
                <c:pt idx="1626">
                  <c:v>39022</c:v>
                </c:pt>
                <c:pt idx="1627">
                  <c:v>39024</c:v>
                </c:pt>
                <c:pt idx="1628">
                  <c:v>39027</c:v>
                </c:pt>
                <c:pt idx="1629">
                  <c:v>39028</c:v>
                </c:pt>
                <c:pt idx="1630">
                  <c:v>39029</c:v>
                </c:pt>
                <c:pt idx="1631">
                  <c:v>39030</c:v>
                </c:pt>
                <c:pt idx="1632">
                  <c:v>39031</c:v>
                </c:pt>
                <c:pt idx="1633">
                  <c:v>39034</c:v>
                </c:pt>
                <c:pt idx="1634">
                  <c:v>39035</c:v>
                </c:pt>
                <c:pt idx="1635">
                  <c:v>39037</c:v>
                </c:pt>
                <c:pt idx="1636">
                  <c:v>39038</c:v>
                </c:pt>
                <c:pt idx="1637">
                  <c:v>39041</c:v>
                </c:pt>
                <c:pt idx="1638">
                  <c:v>39042</c:v>
                </c:pt>
                <c:pt idx="1639">
                  <c:v>39043</c:v>
                </c:pt>
                <c:pt idx="1640">
                  <c:v>39044</c:v>
                </c:pt>
                <c:pt idx="1641">
                  <c:v>39045</c:v>
                </c:pt>
                <c:pt idx="1642">
                  <c:v>39048</c:v>
                </c:pt>
                <c:pt idx="1643">
                  <c:v>39049</c:v>
                </c:pt>
                <c:pt idx="1644">
                  <c:v>39050</c:v>
                </c:pt>
                <c:pt idx="1645">
                  <c:v>39051</c:v>
                </c:pt>
                <c:pt idx="1646">
                  <c:v>39052</c:v>
                </c:pt>
                <c:pt idx="1647">
                  <c:v>39055</c:v>
                </c:pt>
                <c:pt idx="1648">
                  <c:v>39056</c:v>
                </c:pt>
                <c:pt idx="1649">
                  <c:v>39057</c:v>
                </c:pt>
                <c:pt idx="1650">
                  <c:v>39058</c:v>
                </c:pt>
                <c:pt idx="1651">
                  <c:v>39059</c:v>
                </c:pt>
                <c:pt idx="1652">
                  <c:v>39062</c:v>
                </c:pt>
                <c:pt idx="1653">
                  <c:v>39063</c:v>
                </c:pt>
                <c:pt idx="1654">
                  <c:v>39064</c:v>
                </c:pt>
                <c:pt idx="1655">
                  <c:v>39065</c:v>
                </c:pt>
                <c:pt idx="1656">
                  <c:v>39066</c:v>
                </c:pt>
                <c:pt idx="1657">
                  <c:v>39069</c:v>
                </c:pt>
                <c:pt idx="1658">
                  <c:v>39070</c:v>
                </c:pt>
                <c:pt idx="1659">
                  <c:v>39071</c:v>
                </c:pt>
                <c:pt idx="1660">
                  <c:v>39072</c:v>
                </c:pt>
                <c:pt idx="1661">
                  <c:v>39073</c:v>
                </c:pt>
                <c:pt idx="1662">
                  <c:v>39077</c:v>
                </c:pt>
                <c:pt idx="1663">
                  <c:v>39078</c:v>
                </c:pt>
                <c:pt idx="1664">
                  <c:v>39079</c:v>
                </c:pt>
                <c:pt idx="1665">
                  <c:v>39080</c:v>
                </c:pt>
                <c:pt idx="1666">
                  <c:v>39084</c:v>
                </c:pt>
                <c:pt idx="1667">
                  <c:v>39085</c:v>
                </c:pt>
                <c:pt idx="1668">
                  <c:v>39086</c:v>
                </c:pt>
                <c:pt idx="1669">
                  <c:v>39087</c:v>
                </c:pt>
                <c:pt idx="1670">
                  <c:v>39090</c:v>
                </c:pt>
                <c:pt idx="1671">
                  <c:v>39091</c:v>
                </c:pt>
                <c:pt idx="1672">
                  <c:v>39092</c:v>
                </c:pt>
                <c:pt idx="1673">
                  <c:v>39093</c:v>
                </c:pt>
                <c:pt idx="1674">
                  <c:v>39094</c:v>
                </c:pt>
                <c:pt idx="1675">
                  <c:v>39097</c:v>
                </c:pt>
                <c:pt idx="1676">
                  <c:v>39098</c:v>
                </c:pt>
                <c:pt idx="1677">
                  <c:v>39099</c:v>
                </c:pt>
                <c:pt idx="1678">
                  <c:v>39100</c:v>
                </c:pt>
                <c:pt idx="1679">
                  <c:v>39101</c:v>
                </c:pt>
                <c:pt idx="1680">
                  <c:v>39104</c:v>
                </c:pt>
                <c:pt idx="1681">
                  <c:v>39105</c:v>
                </c:pt>
                <c:pt idx="1682">
                  <c:v>39106</c:v>
                </c:pt>
                <c:pt idx="1683">
                  <c:v>39107</c:v>
                </c:pt>
                <c:pt idx="1684">
                  <c:v>39108</c:v>
                </c:pt>
                <c:pt idx="1685">
                  <c:v>39111</c:v>
                </c:pt>
                <c:pt idx="1686">
                  <c:v>39112</c:v>
                </c:pt>
                <c:pt idx="1687">
                  <c:v>39113</c:v>
                </c:pt>
                <c:pt idx="1688">
                  <c:v>39114</c:v>
                </c:pt>
                <c:pt idx="1689">
                  <c:v>39115</c:v>
                </c:pt>
                <c:pt idx="1690">
                  <c:v>39118</c:v>
                </c:pt>
                <c:pt idx="1691">
                  <c:v>39119</c:v>
                </c:pt>
                <c:pt idx="1692">
                  <c:v>39120</c:v>
                </c:pt>
                <c:pt idx="1693">
                  <c:v>39121</c:v>
                </c:pt>
                <c:pt idx="1694">
                  <c:v>39122</c:v>
                </c:pt>
                <c:pt idx="1695">
                  <c:v>39125</c:v>
                </c:pt>
                <c:pt idx="1696">
                  <c:v>39126</c:v>
                </c:pt>
                <c:pt idx="1697">
                  <c:v>39127</c:v>
                </c:pt>
                <c:pt idx="1698">
                  <c:v>39128</c:v>
                </c:pt>
                <c:pt idx="1699">
                  <c:v>39129</c:v>
                </c:pt>
                <c:pt idx="1700">
                  <c:v>39134</c:v>
                </c:pt>
                <c:pt idx="1701">
                  <c:v>39135</c:v>
                </c:pt>
                <c:pt idx="1702">
                  <c:v>39136</c:v>
                </c:pt>
                <c:pt idx="1703">
                  <c:v>39139</c:v>
                </c:pt>
                <c:pt idx="1704">
                  <c:v>39140</c:v>
                </c:pt>
                <c:pt idx="1705">
                  <c:v>39141</c:v>
                </c:pt>
                <c:pt idx="1706">
                  <c:v>39142</c:v>
                </c:pt>
                <c:pt idx="1707">
                  <c:v>39143</c:v>
                </c:pt>
                <c:pt idx="1708">
                  <c:v>39146</c:v>
                </c:pt>
                <c:pt idx="1709">
                  <c:v>39147</c:v>
                </c:pt>
                <c:pt idx="1710">
                  <c:v>39148</c:v>
                </c:pt>
                <c:pt idx="1711">
                  <c:v>39149</c:v>
                </c:pt>
                <c:pt idx="1712">
                  <c:v>39150</c:v>
                </c:pt>
                <c:pt idx="1713">
                  <c:v>39153</c:v>
                </c:pt>
                <c:pt idx="1714">
                  <c:v>39154</c:v>
                </c:pt>
                <c:pt idx="1715">
                  <c:v>39155</c:v>
                </c:pt>
                <c:pt idx="1716">
                  <c:v>39156</c:v>
                </c:pt>
                <c:pt idx="1717">
                  <c:v>39157</c:v>
                </c:pt>
                <c:pt idx="1718">
                  <c:v>39160</c:v>
                </c:pt>
                <c:pt idx="1719">
                  <c:v>39161</c:v>
                </c:pt>
                <c:pt idx="1720">
                  <c:v>39162</c:v>
                </c:pt>
                <c:pt idx="1721">
                  <c:v>39163</c:v>
                </c:pt>
                <c:pt idx="1722">
                  <c:v>39164</c:v>
                </c:pt>
                <c:pt idx="1723">
                  <c:v>39167</c:v>
                </c:pt>
                <c:pt idx="1724">
                  <c:v>39168</c:v>
                </c:pt>
                <c:pt idx="1725">
                  <c:v>39169</c:v>
                </c:pt>
                <c:pt idx="1726">
                  <c:v>39170</c:v>
                </c:pt>
                <c:pt idx="1727">
                  <c:v>39171</c:v>
                </c:pt>
                <c:pt idx="1728">
                  <c:v>39174</c:v>
                </c:pt>
                <c:pt idx="1729">
                  <c:v>39175</c:v>
                </c:pt>
                <c:pt idx="1730">
                  <c:v>39176</c:v>
                </c:pt>
                <c:pt idx="1731">
                  <c:v>39177</c:v>
                </c:pt>
                <c:pt idx="1732">
                  <c:v>39181</c:v>
                </c:pt>
                <c:pt idx="1733">
                  <c:v>39182</c:v>
                </c:pt>
                <c:pt idx="1734">
                  <c:v>39183</c:v>
                </c:pt>
                <c:pt idx="1735">
                  <c:v>39184</c:v>
                </c:pt>
                <c:pt idx="1736">
                  <c:v>39185</c:v>
                </c:pt>
                <c:pt idx="1737">
                  <c:v>39188</c:v>
                </c:pt>
                <c:pt idx="1738">
                  <c:v>39189</c:v>
                </c:pt>
                <c:pt idx="1739">
                  <c:v>39190</c:v>
                </c:pt>
                <c:pt idx="1740">
                  <c:v>39191</c:v>
                </c:pt>
                <c:pt idx="1741">
                  <c:v>39192</c:v>
                </c:pt>
                <c:pt idx="1742">
                  <c:v>39195</c:v>
                </c:pt>
                <c:pt idx="1743">
                  <c:v>39196</c:v>
                </c:pt>
                <c:pt idx="1744">
                  <c:v>39197</c:v>
                </c:pt>
                <c:pt idx="1745">
                  <c:v>39198</c:v>
                </c:pt>
                <c:pt idx="1746">
                  <c:v>39199</c:v>
                </c:pt>
                <c:pt idx="1747">
                  <c:v>39202</c:v>
                </c:pt>
                <c:pt idx="1748">
                  <c:v>39204</c:v>
                </c:pt>
                <c:pt idx="1749">
                  <c:v>39205</c:v>
                </c:pt>
                <c:pt idx="1750">
                  <c:v>39206</c:v>
                </c:pt>
                <c:pt idx="1751">
                  <c:v>39209</c:v>
                </c:pt>
                <c:pt idx="1752">
                  <c:v>39210</c:v>
                </c:pt>
                <c:pt idx="1753">
                  <c:v>39211</c:v>
                </c:pt>
                <c:pt idx="1754">
                  <c:v>39212</c:v>
                </c:pt>
                <c:pt idx="1755">
                  <c:v>39213</c:v>
                </c:pt>
                <c:pt idx="1756">
                  <c:v>39216</c:v>
                </c:pt>
                <c:pt idx="1757">
                  <c:v>39217</c:v>
                </c:pt>
                <c:pt idx="1758">
                  <c:v>39218</c:v>
                </c:pt>
                <c:pt idx="1759">
                  <c:v>39219</c:v>
                </c:pt>
                <c:pt idx="1760">
                  <c:v>39220</c:v>
                </c:pt>
                <c:pt idx="1761">
                  <c:v>39223</c:v>
                </c:pt>
                <c:pt idx="1762">
                  <c:v>39224</c:v>
                </c:pt>
                <c:pt idx="1763">
                  <c:v>39225</c:v>
                </c:pt>
                <c:pt idx="1764">
                  <c:v>39226</c:v>
                </c:pt>
                <c:pt idx="1765">
                  <c:v>39227</c:v>
                </c:pt>
                <c:pt idx="1766">
                  <c:v>39230</c:v>
                </c:pt>
                <c:pt idx="1767">
                  <c:v>39231</c:v>
                </c:pt>
                <c:pt idx="1768">
                  <c:v>39232</c:v>
                </c:pt>
                <c:pt idx="1769">
                  <c:v>39233</c:v>
                </c:pt>
                <c:pt idx="1770">
                  <c:v>39234</c:v>
                </c:pt>
                <c:pt idx="1771">
                  <c:v>39237</c:v>
                </c:pt>
                <c:pt idx="1772">
                  <c:v>39238</c:v>
                </c:pt>
                <c:pt idx="1773">
                  <c:v>39239</c:v>
                </c:pt>
                <c:pt idx="1774">
                  <c:v>39241</c:v>
                </c:pt>
                <c:pt idx="1775">
                  <c:v>39244</c:v>
                </c:pt>
                <c:pt idx="1776">
                  <c:v>39245</c:v>
                </c:pt>
                <c:pt idx="1777">
                  <c:v>39246</c:v>
                </c:pt>
                <c:pt idx="1778">
                  <c:v>39247</c:v>
                </c:pt>
                <c:pt idx="1779">
                  <c:v>39248</c:v>
                </c:pt>
                <c:pt idx="1780">
                  <c:v>39251</c:v>
                </c:pt>
                <c:pt idx="1781">
                  <c:v>39252</c:v>
                </c:pt>
                <c:pt idx="1782">
                  <c:v>39253</c:v>
                </c:pt>
                <c:pt idx="1783">
                  <c:v>39254</c:v>
                </c:pt>
                <c:pt idx="1784">
                  <c:v>39255</c:v>
                </c:pt>
                <c:pt idx="1785">
                  <c:v>39258</c:v>
                </c:pt>
                <c:pt idx="1786">
                  <c:v>39259</c:v>
                </c:pt>
                <c:pt idx="1787">
                  <c:v>39260</c:v>
                </c:pt>
                <c:pt idx="1788">
                  <c:v>39261</c:v>
                </c:pt>
                <c:pt idx="1789">
                  <c:v>39262</c:v>
                </c:pt>
                <c:pt idx="1790">
                  <c:v>39265</c:v>
                </c:pt>
                <c:pt idx="1791">
                  <c:v>39266</c:v>
                </c:pt>
                <c:pt idx="1792">
                  <c:v>39267</c:v>
                </c:pt>
                <c:pt idx="1793">
                  <c:v>39268</c:v>
                </c:pt>
                <c:pt idx="1794">
                  <c:v>39269</c:v>
                </c:pt>
                <c:pt idx="1795">
                  <c:v>39272</c:v>
                </c:pt>
                <c:pt idx="1796">
                  <c:v>39273</c:v>
                </c:pt>
                <c:pt idx="1797">
                  <c:v>39274</c:v>
                </c:pt>
                <c:pt idx="1798">
                  <c:v>39275</c:v>
                </c:pt>
                <c:pt idx="1799">
                  <c:v>39276</c:v>
                </c:pt>
                <c:pt idx="1800">
                  <c:v>39279</c:v>
                </c:pt>
                <c:pt idx="1801">
                  <c:v>39280</c:v>
                </c:pt>
                <c:pt idx="1802">
                  <c:v>39281</c:v>
                </c:pt>
                <c:pt idx="1803">
                  <c:v>39282</c:v>
                </c:pt>
                <c:pt idx="1804">
                  <c:v>39283</c:v>
                </c:pt>
                <c:pt idx="1805">
                  <c:v>39286</c:v>
                </c:pt>
                <c:pt idx="1806">
                  <c:v>39287</c:v>
                </c:pt>
                <c:pt idx="1807">
                  <c:v>39288</c:v>
                </c:pt>
                <c:pt idx="1808">
                  <c:v>39289</c:v>
                </c:pt>
                <c:pt idx="1809">
                  <c:v>39290</c:v>
                </c:pt>
                <c:pt idx="1810">
                  <c:v>39293</c:v>
                </c:pt>
                <c:pt idx="1811">
                  <c:v>39294</c:v>
                </c:pt>
                <c:pt idx="1812">
                  <c:v>39295</c:v>
                </c:pt>
                <c:pt idx="1813">
                  <c:v>39296</c:v>
                </c:pt>
                <c:pt idx="1814">
                  <c:v>39297</c:v>
                </c:pt>
                <c:pt idx="1815">
                  <c:v>39300</c:v>
                </c:pt>
                <c:pt idx="1816">
                  <c:v>39301</c:v>
                </c:pt>
                <c:pt idx="1817">
                  <c:v>39302</c:v>
                </c:pt>
                <c:pt idx="1818">
                  <c:v>39303</c:v>
                </c:pt>
                <c:pt idx="1819">
                  <c:v>39304</c:v>
                </c:pt>
                <c:pt idx="1820">
                  <c:v>39307</c:v>
                </c:pt>
                <c:pt idx="1821">
                  <c:v>39308</c:v>
                </c:pt>
                <c:pt idx="1822">
                  <c:v>39309</c:v>
                </c:pt>
                <c:pt idx="1823">
                  <c:v>39310</c:v>
                </c:pt>
                <c:pt idx="1824">
                  <c:v>39311</c:v>
                </c:pt>
                <c:pt idx="1825">
                  <c:v>39314</c:v>
                </c:pt>
                <c:pt idx="1826">
                  <c:v>39315</c:v>
                </c:pt>
                <c:pt idx="1827">
                  <c:v>39316</c:v>
                </c:pt>
                <c:pt idx="1828">
                  <c:v>39317</c:v>
                </c:pt>
                <c:pt idx="1829">
                  <c:v>39318</c:v>
                </c:pt>
                <c:pt idx="1830">
                  <c:v>39321</c:v>
                </c:pt>
                <c:pt idx="1831">
                  <c:v>39322</c:v>
                </c:pt>
                <c:pt idx="1832">
                  <c:v>39323</c:v>
                </c:pt>
                <c:pt idx="1833">
                  <c:v>39324</c:v>
                </c:pt>
                <c:pt idx="1834">
                  <c:v>39325</c:v>
                </c:pt>
                <c:pt idx="1835">
                  <c:v>39328</c:v>
                </c:pt>
                <c:pt idx="1836">
                  <c:v>39329</c:v>
                </c:pt>
                <c:pt idx="1837">
                  <c:v>39330</c:v>
                </c:pt>
                <c:pt idx="1838">
                  <c:v>39331</c:v>
                </c:pt>
                <c:pt idx="1839">
                  <c:v>39335</c:v>
                </c:pt>
                <c:pt idx="1840">
                  <c:v>39336</c:v>
                </c:pt>
                <c:pt idx="1841">
                  <c:v>39337</c:v>
                </c:pt>
                <c:pt idx="1842">
                  <c:v>39338</c:v>
                </c:pt>
                <c:pt idx="1843">
                  <c:v>39339</c:v>
                </c:pt>
                <c:pt idx="1844">
                  <c:v>39342</c:v>
                </c:pt>
                <c:pt idx="1845">
                  <c:v>39343</c:v>
                </c:pt>
                <c:pt idx="1846">
                  <c:v>39344</c:v>
                </c:pt>
                <c:pt idx="1847">
                  <c:v>39345</c:v>
                </c:pt>
                <c:pt idx="1848">
                  <c:v>39346</c:v>
                </c:pt>
                <c:pt idx="1849">
                  <c:v>39349</c:v>
                </c:pt>
                <c:pt idx="1850">
                  <c:v>39350</c:v>
                </c:pt>
                <c:pt idx="1851">
                  <c:v>39351</c:v>
                </c:pt>
                <c:pt idx="1852">
                  <c:v>39352</c:v>
                </c:pt>
                <c:pt idx="1853">
                  <c:v>39353</c:v>
                </c:pt>
                <c:pt idx="1854">
                  <c:v>39356</c:v>
                </c:pt>
                <c:pt idx="1855">
                  <c:v>39357</c:v>
                </c:pt>
                <c:pt idx="1856">
                  <c:v>39358</c:v>
                </c:pt>
                <c:pt idx="1857">
                  <c:v>39359</c:v>
                </c:pt>
                <c:pt idx="1858">
                  <c:v>39360</c:v>
                </c:pt>
                <c:pt idx="1859">
                  <c:v>39363</c:v>
                </c:pt>
                <c:pt idx="1860">
                  <c:v>39364</c:v>
                </c:pt>
                <c:pt idx="1861">
                  <c:v>39365</c:v>
                </c:pt>
                <c:pt idx="1862">
                  <c:v>39366</c:v>
                </c:pt>
                <c:pt idx="1863">
                  <c:v>39370</c:v>
                </c:pt>
                <c:pt idx="1864">
                  <c:v>39371</c:v>
                </c:pt>
                <c:pt idx="1865">
                  <c:v>39372</c:v>
                </c:pt>
                <c:pt idx="1866">
                  <c:v>39373</c:v>
                </c:pt>
                <c:pt idx="1867">
                  <c:v>39374</c:v>
                </c:pt>
                <c:pt idx="1868">
                  <c:v>39377</c:v>
                </c:pt>
                <c:pt idx="1869">
                  <c:v>39378</c:v>
                </c:pt>
                <c:pt idx="1870">
                  <c:v>39379</c:v>
                </c:pt>
                <c:pt idx="1871">
                  <c:v>39380</c:v>
                </c:pt>
                <c:pt idx="1872">
                  <c:v>39381</c:v>
                </c:pt>
                <c:pt idx="1873">
                  <c:v>39384</c:v>
                </c:pt>
                <c:pt idx="1874">
                  <c:v>39385</c:v>
                </c:pt>
                <c:pt idx="1875">
                  <c:v>39386</c:v>
                </c:pt>
                <c:pt idx="1876">
                  <c:v>39387</c:v>
                </c:pt>
                <c:pt idx="1877">
                  <c:v>39391</c:v>
                </c:pt>
                <c:pt idx="1878">
                  <c:v>39392</c:v>
                </c:pt>
                <c:pt idx="1879">
                  <c:v>39393</c:v>
                </c:pt>
                <c:pt idx="1880">
                  <c:v>39394</c:v>
                </c:pt>
                <c:pt idx="1881">
                  <c:v>39395</c:v>
                </c:pt>
                <c:pt idx="1882">
                  <c:v>39398</c:v>
                </c:pt>
                <c:pt idx="1883">
                  <c:v>39399</c:v>
                </c:pt>
                <c:pt idx="1884">
                  <c:v>39400</c:v>
                </c:pt>
                <c:pt idx="1885">
                  <c:v>39402</c:v>
                </c:pt>
                <c:pt idx="1886">
                  <c:v>39405</c:v>
                </c:pt>
                <c:pt idx="1887">
                  <c:v>39406</c:v>
                </c:pt>
                <c:pt idx="1888">
                  <c:v>39407</c:v>
                </c:pt>
                <c:pt idx="1889">
                  <c:v>39408</c:v>
                </c:pt>
                <c:pt idx="1890">
                  <c:v>39409</c:v>
                </c:pt>
                <c:pt idx="1891">
                  <c:v>39412</c:v>
                </c:pt>
                <c:pt idx="1892">
                  <c:v>39413</c:v>
                </c:pt>
                <c:pt idx="1893">
                  <c:v>39414</c:v>
                </c:pt>
                <c:pt idx="1894">
                  <c:v>39415</c:v>
                </c:pt>
                <c:pt idx="1895">
                  <c:v>39416</c:v>
                </c:pt>
                <c:pt idx="1896">
                  <c:v>39419</c:v>
                </c:pt>
                <c:pt idx="1897">
                  <c:v>39420</c:v>
                </c:pt>
                <c:pt idx="1898">
                  <c:v>39421</c:v>
                </c:pt>
                <c:pt idx="1899">
                  <c:v>39422</c:v>
                </c:pt>
                <c:pt idx="1900">
                  <c:v>39423</c:v>
                </c:pt>
                <c:pt idx="1901">
                  <c:v>39426</c:v>
                </c:pt>
                <c:pt idx="1902">
                  <c:v>39427</c:v>
                </c:pt>
                <c:pt idx="1903">
                  <c:v>39428</c:v>
                </c:pt>
                <c:pt idx="1904">
                  <c:v>39429</c:v>
                </c:pt>
                <c:pt idx="1905">
                  <c:v>39430</c:v>
                </c:pt>
                <c:pt idx="1906">
                  <c:v>39433</c:v>
                </c:pt>
                <c:pt idx="1907">
                  <c:v>39434</c:v>
                </c:pt>
                <c:pt idx="1908">
                  <c:v>39435</c:v>
                </c:pt>
                <c:pt idx="1909">
                  <c:v>39436</c:v>
                </c:pt>
                <c:pt idx="1910">
                  <c:v>39437</c:v>
                </c:pt>
                <c:pt idx="1911">
                  <c:v>39440</c:v>
                </c:pt>
                <c:pt idx="1912">
                  <c:v>39442</c:v>
                </c:pt>
                <c:pt idx="1913">
                  <c:v>39443</c:v>
                </c:pt>
                <c:pt idx="1914">
                  <c:v>39444</c:v>
                </c:pt>
                <c:pt idx="1915">
                  <c:v>39447</c:v>
                </c:pt>
                <c:pt idx="1916">
                  <c:v>39449</c:v>
                </c:pt>
                <c:pt idx="1917">
                  <c:v>39450</c:v>
                </c:pt>
                <c:pt idx="1918">
                  <c:v>39451</c:v>
                </c:pt>
                <c:pt idx="1919">
                  <c:v>39454</c:v>
                </c:pt>
                <c:pt idx="1920">
                  <c:v>39455</c:v>
                </c:pt>
                <c:pt idx="1921">
                  <c:v>39456</c:v>
                </c:pt>
                <c:pt idx="1922">
                  <c:v>39457</c:v>
                </c:pt>
                <c:pt idx="1923">
                  <c:v>39458</c:v>
                </c:pt>
                <c:pt idx="1924">
                  <c:v>39461</c:v>
                </c:pt>
                <c:pt idx="1925">
                  <c:v>39462</c:v>
                </c:pt>
                <c:pt idx="1926">
                  <c:v>39463</c:v>
                </c:pt>
                <c:pt idx="1927">
                  <c:v>39464</c:v>
                </c:pt>
                <c:pt idx="1928">
                  <c:v>39465</c:v>
                </c:pt>
                <c:pt idx="1929">
                  <c:v>39468</c:v>
                </c:pt>
                <c:pt idx="1930">
                  <c:v>39469</c:v>
                </c:pt>
                <c:pt idx="1931">
                  <c:v>39470</c:v>
                </c:pt>
                <c:pt idx="1932">
                  <c:v>39471</c:v>
                </c:pt>
                <c:pt idx="1933">
                  <c:v>39472</c:v>
                </c:pt>
                <c:pt idx="1934">
                  <c:v>39475</c:v>
                </c:pt>
                <c:pt idx="1935">
                  <c:v>39476</c:v>
                </c:pt>
                <c:pt idx="1936">
                  <c:v>39477</c:v>
                </c:pt>
                <c:pt idx="1937">
                  <c:v>39478</c:v>
                </c:pt>
                <c:pt idx="1938">
                  <c:v>39479</c:v>
                </c:pt>
                <c:pt idx="1939">
                  <c:v>39484</c:v>
                </c:pt>
                <c:pt idx="1940">
                  <c:v>39485</c:v>
                </c:pt>
                <c:pt idx="1941">
                  <c:v>39486</c:v>
                </c:pt>
                <c:pt idx="1942">
                  <c:v>39489</c:v>
                </c:pt>
                <c:pt idx="1943">
                  <c:v>39490</c:v>
                </c:pt>
                <c:pt idx="1944">
                  <c:v>39491</c:v>
                </c:pt>
                <c:pt idx="1945">
                  <c:v>39492</c:v>
                </c:pt>
                <c:pt idx="1946">
                  <c:v>39493</c:v>
                </c:pt>
                <c:pt idx="1947">
                  <c:v>39496</c:v>
                </c:pt>
                <c:pt idx="1948">
                  <c:v>39497</c:v>
                </c:pt>
                <c:pt idx="1949">
                  <c:v>39498</c:v>
                </c:pt>
                <c:pt idx="1950">
                  <c:v>39499</c:v>
                </c:pt>
                <c:pt idx="1951">
                  <c:v>39500</c:v>
                </c:pt>
                <c:pt idx="1952">
                  <c:v>39503</c:v>
                </c:pt>
                <c:pt idx="1953">
                  <c:v>39504</c:v>
                </c:pt>
                <c:pt idx="1954">
                  <c:v>39505</c:v>
                </c:pt>
                <c:pt idx="1955">
                  <c:v>39506</c:v>
                </c:pt>
                <c:pt idx="1956">
                  <c:v>39507</c:v>
                </c:pt>
                <c:pt idx="1957">
                  <c:v>39510</c:v>
                </c:pt>
                <c:pt idx="1958">
                  <c:v>39511</c:v>
                </c:pt>
                <c:pt idx="1959">
                  <c:v>39512</c:v>
                </c:pt>
                <c:pt idx="1960">
                  <c:v>39513</c:v>
                </c:pt>
                <c:pt idx="1961">
                  <c:v>39514</c:v>
                </c:pt>
                <c:pt idx="1962">
                  <c:v>39517</c:v>
                </c:pt>
                <c:pt idx="1963">
                  <c:v>39518</c:v>
                </c:pt>
                <c:pt idx="1964">
                  <c:v>39519</c:v>
                </c:pt>
                <c:pt idx="1965">
                  <c:v>39520</c:v>
                </c:pt>
                <c:pt idx="1966">
                  <c:v>39521</c:v>
                </c:pt>
                <c:pt idx="1967">
                  <c:v>39524</c:v>
                </c:pt>
                <c:pt idx="1968">
                  <c:v>39525</c:v>
                </c:pt>
                <c:pt idx="1969">
                  <c:v>39526</c:v>
                </c:pt>
                <c:pt idx="1970">
                  <c:v>39527</c:v>
                </c:pt>
                <c:pt idx="1971">
                  <c:v>39531</c:v>
                </c:pt>
                <c:pt idx="1972">
                  <c:v>39532</c:v>
                </c:pt>
                <c:pt idx="1973">
                  <c:v>39533</c:v>
                </c:pt>
                <c:pt idx="1974">
                  <c:v>39534</c:v>
                </c:pt>
                <c:pt idx="1975">
                  <c:v>39535</c:v>
                </c:pt>
                <c:pt idx="1976">
                  <c:v>39538</c:v>
                </c:pt>
                <c:pt idx="1977">
                  <c:v>39539</c:v>
                </c:pt>
                <c:pt idx="1978">
                  <c:v>39540</c:v>
                </c:pt>
                <c:pt idx="1979">
                  <c:v>39541</c:v>
                </c:pt>
                <c:pt idx="1980">
                  <c:v>39542</c:v>
                </c:pt>
                <c:pt idx="1981">
                  <c:v>39545</c:v>
                </c:pt>
                <c:pt idx="1982">
                  <c:v>39546</c:v>
                </c:pt>
                <c:pt idx="1983">
                  <c:v>39547</c:v>
                </c:pt>
                <c:pt idx="1984">
                  <c:v>39548</c:v>
                </c:pt>
                <c:pt idx="1985">
                  <c:v>39549</c:v>
                </c:pt>
                <c:pt idx="1986">
                  <c:v>39552</c:v>
                </c:pt>
                <c:pt idx="1987">
                  <c:v>39553</c:v>
                </c:pt>
                <c:pt idx="1988">
                  <c:v>39554</c:v>
                </c:pt>
                <c:pt idx="1989">
                  <c:v>39555</c:v>
                </c:pt>
                <c:pt idx="1990">
                  <c:v>39556</c:v>
                </c:pt>
                <c:pt idx="1991">
                  <c:v>39560</c:v>
                </c:pt>
                <c:pt idx="1992">
                  <c:v>39561</c:v>
                </c:pt>
                <c:pt idx="1993">
                  <c:v>39562</c:v>
                </c:pt>
                <c:pt idx="1994">
                  <c:v>39563</c:v>
                </c:pt>
                <c:pt idx="1995">
                  <c:v>39566</c:v>
                </c:pt>
                <c:pt idx="1996">
                  <c:v>39567</c:v>
                </c:pt>
                <c:pt idx="1997">
                  <c:v>39568</c:v>
                </c:pt>
                <c:pt idx="1998">
                  <c:v>39570</c:v>
                </c:pt>
                <c:pt idx="1999">
                  <c:v>39573</c:v>
                </c:pt>
                <c:pt idx="2000">
                  <c:v>39574</c:v>
                </c:pt>
                <c:pt idx="2001">
                  <c:v>39575</c:v>
                </c:pt>
                <c:pt idx="2002">
                  <c:v>39576</c:v>
                </c:pt>
                <c:pt idx="2003">
                  <c:v>39577</c:v>
                </c:pt>
                <c:pt idx="2004">
                  <c:v>39580</c:v>
                </c:pt>
                <c:pt idx="2005">
                  <c:v>39581</c:v>
                </c:pt>
                <c:pt idx="2006">
                  <c:v>39582</c:v>
                </c:pt>
                <c:pt idx="2007">
                  <c:v>39583</c:v>
                </c:pt>
                <c:pt idx="2008">
                  <c:v>39584</c:v>
                </c:pt>
                <c:pt idx="2009">
                  <c:v>39587</c:v>
                </c:pt>
                <c:pt idx="2010">
                  <c:v>39588</c:v>
                </c:pt>
                <c:pt idx="2011">
                  <c:v>39589</c:v>
                </c:pt>
                <c:pt idx="2012">
                  <c:v>39591</c:v>
                </c:pt>
                <c:pt idx="2013">
                  <c:v>39594</c:v>
                </c:pt>
                <c:pt idx="2014">
                  <c:v>39595</c:v>
                </c:pt>
                <c:pt idx="2015">
                  <c:v>39596</c:v>
                </c:pt>
                <c:pt idx="2016">
                  <c:v>39597</c:v>
                </c:pt>
                <c:pt idx="2017">
                  <c:v>39598</c:v>
                </c:pt>
                <c:pt idx="2018">
                  <c:v>39601</c:v>
                </c:pt>
                <c:pt idx="2019">
                  <c:v>39602</c:v>
                </c:pt>
                <c:pt idx="2020">
                  <c:v>39603</c:v>
                </c:pt>
                <c:pt idx="2021">
                  <c:v>39604</c:v>
                </c:pt>
                <c:pt idx="2022">
                  <c:v>39605</c:v>
                </c:pt>
                <c:pt idx="2023">
                  <c:v>39608</c:v>
                </c:pt>
                <c:pt idx="2024">
                  <c:v>39609</c:v>
                </c:pt>
                <c:pt idx="2025">
                  <c:v>39610</c:v>
                </c:pt>
                <c:pt idx="2026">
                  <c:v>39611</c:v>
                </c:pt>
                <c:pt idx="2027">
                  <c:v>39612</c:v>
                </c:pt>
                <c:pt idx="2028">
                  <c:v>39615</c:v>
                </c:pt>
                <c:pt idx="2029">
                  <c:v>39616</c:v>
                </c:pt>
                <c:pt idx="2030">
                  <c:v>39617</c:v>
                </c:pt>
                <c:pt idx="2031">
                  <c:v>39618</c:v>
                </c:pt>
                <c:pt idx="2032">
                  <c:v>39619</c:v>
                </c:pt>
                <c:pt idx="2033">
                  <c:v>39622</c:v>
                </c:pt>
                <c:pt idx="2034">
                  <c:v>39623</c:v>
                </c:pt>
                <c:pt idx="2035">
                  <c:v>39624</c:v>
                </c:pt>
                <c:pt idx="2036">
                  <c:v>39625</c:v>
                </c:pt>
                <c:pt idx="2037">
                  <c:v>39626</c:v>
                </c:pt>
                <c:pt idx="2038">
                  <c:v>39629</c:v>
                </c:pt>
                <c:pt idx="2039">
                  <c:v>39630</c:v>
                </c:pt>
                <c:pt idx="2040">
                  <c:v>39631</c:v>
                </c:pt>
                <c:pt idx="2041">
                  <c:v>39632</c:v>
                </c:pt>
                <c:pt idx="2042">
                  <c:v>39633</c:v>
                </c:pt>
                <c:pt idx="2043">
                  <c:v>39636</c:v>
                </c:pt>
                <c:pt idx="2044">
                  <c:v>39637</c:v>
                </c:pt>
                <c:pt idx="2045">
                  <c:v>39638</c:v>
                </c:pt>
                <c:pt idx="2046">
                  <c:v>39639</c:v>
                </c:pt>
                <c:pt idx="2047">
                  <c:v>39640</c:v>
                </c:pt>
                <c:pt idx="2048">
                  <c:v>39643</c:v>
                </c:pt>
                <c:pt idx="2049">
                  <c:v>39644</c:v>
                </c:pt>
                <c:pt idx="2050">
                  <c:v>39645</c:v>
                </c:pt>
                <c:pt idx="2051">
                  <c:v>39646</c:v>
                </c:pt>
                <c:pt idx="2052">
                  <c:v>39647</c:v>
                </c:pt>
                <c:pt idx="2053">
                  <c:v>39650</c:v>
                </c:pt>
                <c:pt idx="2054">
                  <c:v>39651</c:v>
                </c:pt>
                <c:pt idx="2055">
                  <c:v>39652</c:v>
                </c:pt>
                <c:pt idx="2056">
                  <c:v>39653</c:v>
                </c:pt>
                <c:pt idx="2057">
                  <c:v>39654</c:v>
                </c:pt>
                <c:pt idx="2058">
                  <c:v>39657</c:v>
                </c:pt>
                <c:pt idx="2059">
                  <c:v>39658</c:v>
                </c:pt>
                <c:pt idx="2060">
                  <c:v>39659</c:v>
                </c:pt>
                <c:pt idx="2061">
                  <c:v>39660</c:v>
                </c:pt>
                <c:pt idx="2062">
                  <c:v>39661</c:v>
                </c:pt>
                <c:pt idx="2063">
                  <c:v>39664</c:v>
                </c:pt>
                <c:pt idx="2064">
                  <c:v>39665</c:v>
                </c:pt>
                <c:pt idx="2065">
                  <c:v>39666</c:v>
                </c:pt>
                <c:pt idx="2066">
                  <c:v>39667</c:v>
                </c:pt>
                <c:pt idx="2067">
                  <c:v>39668</c:v>
                </c:pt>
                <c:pt idx="2068">
                  <c:v>39671</c:v>
                </c:pt>
                <c:pt idx="2069">
                  <c:v>39672</c:v>
                </c:pt>
                <c:pt idx="2070">
                  <c:v>39673</c:v>
                </c:pt>
                <c:pt idx="2071">
                  <c:v>39674</c:v>
                </c:pt>
                <c:pt idx="2072">
                  <c:v>39675</c:v>
                </c:pt>
                <c:pt idx="2073">
                  <c:v>39678</c:v>
                </c:pt>
                <c:pt idx="2074">
                  <c:v>39679</c:v>
                </c:pt>
                <c:pt idx="2075">
                  <c:v>39680</c:v>
                </c:pt>
                <c:pt idx="2076">
                  <c:v>39681</c:v>
                </c:pt>
                <c:pt idx="2077">
                  <c:v>39682</c:v>
                </c:pt>
                <c:pt idx="2078">
                  <c:v>39685</c:v>
                </c:pt>
                <c:pt idx="2079">
                  <c:v>39686</c:v>
                </c:pt>
                <c:pt idx="2080">
                  <c:v>39687</c:v>
                </c:pt>
                <c:pt idx="2081">
                  <c:v>39688</c:v>
                </c:pt>
                <c:pt idx="2082">
                  <c:v>39689</c:v>
                </c:pt>
                <c:pt idx="2083">
                  <c:v>39692</c:v>
                </c:pt>
                <c:pt idx="2084">
                  <c:v>39693</c:v>
                </c:pt>
                <c:pt idx="2085">
                  <c:v>39694</c:v>
                </c:pt>
                <c:pt idx="2086">
                  <c:v>39695</c:v>
                </c:pt>
                <c:pt idx="2087">
                  <c:v>39696</c:v>
                </c:pt>
                <c:pt idx="2088">
                  <c:v>39699</c:v>
                </c:pt>
                <c:pt idx="2089">
                  <c:v>39700</c:v>
                </c:pt>
                <c:pt idx="2090">
                  <c:v>39701</c:v>
                </c:pt>
                <c:pt idx="2091">
                  <c:v>39702</c:v>
                </c:pt>
                <c:pt idx="2092">
                  <c:v>39703</c:v>
                </c:pt>
                <c:pt idx="2093">
                  <c:v>39706</c:v>
                </c:pt>
                <c:pt idx="2094">
                  <c:v>39707</c:v>
                </c:pt>
                <c:pt idx="2095">
                  <c:v>39708</c:v>
                </c:pt>
                <c:pt idx="2096">
                  <c:v>39709</c:v>
                </c:pt>
                <c:pt idx="2097">
                  <c:v>39710</c:v>
                </c:pt>
                <c:pt idx="2098">
                  <c:v>39713</c:v>
                </c:pt>
                <c:pt idx="2099">
                  <c:v>39714</c:v>
                </c:pt>
                <c:pt idx="2100">
                  <c:v>39715</c:v>
                </c:pt>
                <c:pt idx="2101">
                  <c:v>39716</c:v>
                </c:pt>
                <c:pt idx="2102">
                  <c:v>39717</c:v>
                </c:pt>
                <c:pt idx="2103">
                  <c:v>39720</c:v>
                </c:pt>
                <c:pt idx="2104">
                  <c:v>39721</c:v>
                </c:pt>
                <c:pt idx="2105">
                  <c:v>39722</c:v>
                </c:pt>
                <c:pt idx="2106">
                  <c:v>39723</c:v>
                </c:pt>
                <c:pt idx="2107">
                  <c:v>39724</c:v>
                </c:pt>
                <c:pt idx="2108">
                  <c:v>39727</c:v>
                </c:pt>
                <c:pt idx="2109">
                  <c:v>39728</c:v>
                </c:pt>
                <c:pt idx="2110">
                  <c:v>39729</c:v>
                </c:pt>
                <c:pt idx="2111">
                  <c:v>39730</c:v>
                </c:pt>
                <c:pt idx="2112">
                  <c:v>39731</c:v>
                </c:pt>
                <c:pt idx="2113">
                  <c:v>39734</c:v>
                </c:pt>
                <c:pt idx="2114">
                  <c:v>39735</c:v>
                </c:pt>
                <c:pt idx="2115">
                  <c:v>39736</c:v>
                </c:pt>
                <c:pt idx="2116">
                  <c:v>39737</c:v>
                </c:pt>
                <c:pt idx="2117">
                  <c:v>39738</c:v>
                </c:pt>
                <c:pt idx="2118">
                  <c:v>39741</c:v>
                </c:pt>
                <c:pt idx="2119">
                  <c:v>39742</c:v>
                </c:pt>
                <c:pt idx="2120">
                  <c:v>39743</c:v>
                </c:pt>
                <c:pt idx="2121">
                  <c:v>39744</c:v>
                </c:pt>
                <c:pt idx="2122">
                  <c:v>39745</c:v>
                </c:pt>
                <c:pt idx="2123">
                  <c:v>39748</c:v>
                </c:pt>
                <c:pt idx="2124">
                  <c:v>39749</c:v>
                </c:pt>
                <c:pt idx="2125">
                  <c:v>39750</c:v>
                </c:pt>
                <c:pt idx="2126">
                  <c:v>39751</c:v>
                </c:pt>
                <c:pt idx="2127">
                  <c:v>39752</c:v>
                </c:pt>
                <c:pt idx="2128">
                  <c:v>39755</c:v>
                </c:pt>
                <c:pt idx="2129">
                  <c:v>39756</c:v>
                </c:pt>
                <c:pt idx="2130">
                  <c:v>39757</c:v>
                </c:pt>
                <c:pt idx="2131">
                  <c:v>39758</c:v>
                </c:pt>
                <c:pt idx="2132">
                  <c:v>39759</c:v>
                </c:pt>
                <c:pt idx="2133">
                  <c:v>39762</c:v>
                </c:pt>
                <c:pt idx="2134">
                  <c:v>39763</c:v>
                </c:pt>
                <c:pt idx="2135">
                  <c:v>39764</c:v>
                </c:pt>
                <c:pt idx="2136">
                  <c:v>39765</c:v>
                </c:pt>
                <c:pt idx="2137">
                  <c:v>39766</c:v>
                </c:pt>
                <c:pt idx="2138">
                  <c:v>39769</c:v>
                </c:pt>
                <c:pt idx="2139">
                  <c:v>39770</c:v>
                </c:pt>
                <c:pt idx="2140">
                  <c:v>39771</c:v>
                </c:pt>
                <c:pt idx="2141">
                  <c:v>39772</c:v>
                </c:pt>
                <c:pt idx="2142">
                  <c:v>39773</c:v>
                </c:pt>
                <c:pt idx="2143">
                  <c:v>39776</c:v>
                </c:pt>
                <c:pt idx="2144">
                  <c:v>39777</c:v>
                </c:pt>
                <c:pt idx="2145">
                  <c:v>39778</c:v>
                </c:pt>
                <c:pt idx="2146">
                  <c:v>39779</c:v>
                </c:pt>
                <c:pt idx="2147">
                  <c:v>39780</c:v>
                </c:pt>
                <c:pt idx="2148">
                  <c:v>39783</c:v>
                </c:pt>
                <c:pt idx="2149">
                  <c:v>39784</c:v>
                </c:pt>
                <c:pt idx="2150">
                  <c:v>39785</c:v>
                </c:pt>
                <c:pt idx="2151">
                  <c:v>39786</c:v>
                </c:pt>
                <c:pt idx="2152">
                  <c:v>39787</c:v>
                </c:pt>
                <c:pt idx="2153">
                  <c:v>39790</c:v>
                </c:pt>
                <c:pt idx="2154">
                  <c:v>39791</c:v>
                </c:pt>
                <c:pt idx="2155">
                  <c:v>39792</c:v>
                </c:pt>
                <c:pt idx="2156">
                  <c:v>39793</c:v>
                </c:pt>
                <c:pt idx="2157">
                  <c:v>39794</c:v>
                </c:pt>
                <c:pt idx="2158">
                  <c:v>39797</c:v>
                </c:pt>
                <c:pt idx="2159">
                  <c:v>39798</c:v>
                </c:pt>
                <c:pt idx="2160">
                  <c:v>39799</c:v>
                </c:pt>
                <c:pt idx="2161">
                  <c:v>39800</c:v>
                </c:pt>
                <c:pt idx="2162">
                  <c:v>39801</c:v>
                </c:pt>
                <c:pt idx="2163">
                  <c:v>39804</c:v>
                </c:pt>
                <c:pt idx="2164">
                  <c:v>39805</c:v>
                </c:pt>
                <c:pt idx="2165">
                  <c:v>39806</c:v>
                </c:pt>
                <c:pt idx="2166">
                  <c:v>39808</c:v>
                </c:pt>
                <c:pt idx="2167">
                  <c:v>39811</c:v>
                </c:pt>
                <c:pt idx="2168">
                  <c:v>39812</c:v>
                </c:pt>
                <c:pt idx="2169">
                  <c:v>39813</c:v>
                </c:pt>
                <c:pt idx="2170">
                  <c:v>39815</c:v>
                </c:pt>
                <c:pt idx="2171">
                  <c:v>39818</c:v>
                </c:pt>
                <c:pt idx="2172">
                  <c:v>39819</c:v>
                </c:pt>
                <c:pt idx="2173">
                  <c:v>39820</c:v>
                </c:pt>
                <c:pt idx="2174">
                  <c:v>39821</c:v>
                </c:pt>
                <c:pt idx="2175">
                  <c:v>39822</c:v>
                </c:pt>
                <c:pt idx="2176">
                  <c:v>39825</c:v>
                </c:pt>
                <c:pt idx="2177">
                  <c:v>39826</c:v>
                </c:pt>
                <c:pt idx="2178">
                  <c:v>39827</c:v>
                </c:pt>
                <c:pt idx="2179">
                  <c:v>39828</c:v>
                </c:pt>
                <c:pt idx="2180">
                  <c:v>39829</c:v>
                </c:pt>
                <c:pt idx="2181">
                  <c:v>39832</c:v>
                </c:pt>
                <c:pt idx="2182">
                  <c:v>39833</c:v>
                </c:pt>
                <c:pt idx="2183">
                  <c:v>39834</c:v>
                </c:pt>
                <c:pt idx="2184">
                  <c:v>39835</c:v>
                </c:pt>
                <c:pt idx="2185">
                  <c:v>39836</c:v>
                </c:pt>
                <c:pt idx="2186">
                  <c:v>39839</c:v>
                </c:pt>
                <c:pt idx="2187">
                  <c:v>39840</c:v>
                </c:pt>
                <c:pt idx="2188">
                  <c:v>39841</c:v>
                </c:pt>
                <c:pt idx="2189">
                  <c:v>39842</c:v>
                </c:pt>
                <c:pt idx="2190">
                  <c:v>39843</c:v>
                </c:pt>
                <c:pt idx="2191">
                  <c:v>39846</c:v>
                </c:pt>
                <c:pt idx="2192">
                  <c:v>39847</c:v>
                </c:pt>
                <c:pt idx="2193">
                  <c:v>39848</c:v>
                </c:pt>
                <c:pt idx="2194">
                  <c:v>39849</c:v>
                </c:pt>
                <c:pt idx="2195">
                  <c:v>39850</c:v>
                </c:pt>
                <c:pt idx="2196">
                  <c:v>39853</c:v>
                </c:pt>
                <c:pt idx="2197">
                  <c:v>39854</c:v>
                </c:pt>
                <c:pt idx="2198">
                  <c:v>39855</c:v>
                </c:pt>
                <c:pt idx="2199">
                  <c:v>39856</c:v>
                </c:pt>
                <c:pt idx="2200">
                  <c:v>39857</c:v>
                </c:pt>
                <c:pt idx="2201">
                  <c:v>39860</c:v>
                </c:pt>
                <c:pt idx="2202">
                  <c:v>39861</c:v>
                </c:pt>
                <c:pt idx="2203">
                  <c:v>39862</c:v>
                </c:pt>
                <c:pt idx="2204">
                  <c:v>39863</c:v>
                </c:pt>
                <c:pt idx="2205">
                  <c:v>39864</c:v>
                </c:pt>
                <c:pt idx="2206">
                  <c:v>39869</c:v>
                </c:pt>
                <c:pt idx="2207">
                  <c:v>39870</c:v>
                </c:pt>
                <c:pt idx="2208">
                  <c:v>39871</c:v>
                </c:pt>
                <c:pt idx="2209">
                  <c:v>39874</c:v>
                </c:pt>
                <c:pt idx="2210">
                  <c:v>39875</c:v>
                </c:pt>
                <c:pt idx="2211">
                  <c:v>39876</c:v>
                </c:pt>
                <c:pt idx="2212">
                  <c:v>39877</c:v>
                </c:pt>
                <c:pt idx="2213">
                  <c:v>39878</c:v>
                </c:pt>
                <c:pt idx="2214">
                  <c:v>39881</c:v>
                </c:pt>
                <c:pt idx="2215">
                  <c:v>39882</c:v>
                </c:pt>
                <c:pt idx="2216">
                  <c:v>39883</c:v>
                </c:pt>
                <c:pt idx="2217">
                  <c:v>39884</c:v>
                </c:pt>
                <c:pt idx="2218">
                  <c:v>39885</c:v>
                </c:pt>
                <c:pt idx="2219">
                  <c:v>39888</c:v>
                </c:pt>
                <c:pt idx="2220">
                  <c:v>39889</c:v>
                </c:pt>
                <c:pt idx="2221">
                  <c:v>39890</c:v>
                </c:pt>
                <c:pt idx="2222">
                  <c:v>39891</c:v>
                </c:pt>
                <c:pt idx="2223">
                  <c:v>39892</c:v>
                </c:pt>
                <c:pt idx="2224">
                  <c:v>39895</c:v>
                </c:pt>
                <c:pt idx="2225">
                  <c:v>39896</c:v>
                </c:pt>
                <c:pt idx="2226">
                  <c:v>39897</c:v>
                </c:pt>
                <c:pt idx="2227">
                  <c:v>39898</c:v>
                </c:pt>
                <c:pt idx="2228">
                  <c:v>39899</c:v>
                </c:pt>
                <c:pt idx="2229">
                  <c:v>39902</c:v>
                </c:pt>
                <c:pt idx="2230">
                  <c:v>39903</c:v>
                </c:pt>
                <c:pt idx="2231">
                  <c:v>39904</c:v>
                </c:pt>
                <c:pt idx="2232">
                  <c:v>39905</c:v>
                </c:pt>
                <c:pt idx="2233">
                  <c:v>39906</c:v>
                </c:pt>
                <c:pt idx="2234">
                  <c:v>39909</c:v>
                </c:pt>
                <c:pt idx="2235">
                  <c:v>39910</c:v>
                </c:pt>
                <c:pt idx="2236">
                  <c:v>39911</c:v>
                </c:pt>
                <c:pt idx="2237">
                  <c:v>39912</c:v>
                </c:pt>
                <c:pt idx="2238">
                  <c:v>39916</c:v>
                </c:pt>
                <c:pt idx="2239">
                  <c:v>39917</c:v>
                </c:pt>
                <c:pt idx="2240">
                  <c:v>39918</c:v>
                </c:pt>
                <c:pt idx="2241">
                  <c:v>39919</c:v>
                </c:pt>
                <c:pt idx="2242">
                  <c:v>39920</c:v>
                </c:pt>
                <c:pt idx="2243">
                  <c:v>39923</c:v>
                </c:pt>
                <c:pt idx="2244">
                  <c:v>39925</c:v>
                </c:pt>
                <c:pt idx="2245">
                  <c:v>39926</c:v>
                </c:pt>
                <c:pt idx="2246">
                  <c:v>39927</c:v>
                </c:pt>
                <c:pt idx="2247">
                  <c:v>39930</c:v>
                </c:pt>
                <c:pt idx="2248">
                  <c:v>39931</c:v>
                </c:pt>
                <c:pt idx="2249">
                  <c:v>39932</c:v>
                </c:pt>
                <c:pt idx="2250">
                  <c:v>39933</c:v>
                </c:pt>
                <c:pt idx="2251">
                  <c:v>39937</c:v>
                </c:pt>
                <c:pt idx="2252">
                  <c:v>39938</c:v>
                </c:pt>
                <c:pt idx="2253">
                  <c:v>39939</c:v>
                </c:pt>
                <c:pt idx="2254">
                  <c:v>39940</c:v>
                </c:pt>
                <c:pt idx="2255">
                  <c:v>39941</c:v>
                </c:pt>
                <c:pt idx="2256">
                  <c:v>39944</c:v>
                </c:pt>
                <c:pt idx="2257">
                  <c:v>39945</c:v>
                </c:pt>
                <c:pt idx="2258">
                  <c:v>39946</c:v>
                </c:pt>
                <c:pt idx="2259">
                  <c:v>39947</c:v>
                </c:pt>
                <c:pt idx="2260">
                  <c:v>39948</c:v>
                </c:pt>
                <c:pt idx="2261">
                  <c:v>39951</c:v>
                </c:pt>
                <c:pt idx="2262">
                  <c:v>39952</c:v>
                </c:pt>
                <c:pt idx="2263">
                  <c:v>39953</c:v>
                </c:pt>
                <c:pt idx="2264">
                  <c:v>39954</c:v>
                </c:pt>
                <c:pt idx="2265">
                  <c:v>39955</c:v>
                </c:pt>
                <c:pt idx="2266">
                  <c:v>39958</c:v>
                </c:pt>
                <c:pt idx="2267">
                  <c:v>39959</c:v>
                </c:pt>
                <c:pt idx="2268">
                  <c:v>39960</c:v>
                </c:pt>
                <c:pt idx="2269">
                  <c:v>39961</c:v>
                </c:pt>
                <c:pt idx="2270">
                  <c:v>39962</c:v>
                </c:pt>
                <c:pt idx="2271">
                  <c:v>39965</c:v>
                </c:pt>
                <c:pt idx="2272">
                  <c:v>39966</c:v>
                </c:pt>
                <c:pt idx="2273">
                  <c:v>39967</c:v>
                </c:pt>
                <c:pt idx="2274">
                  <c:v>39968</c:v>
                </c:pt>
                <c:pt idx="2275">
                  <c:v>39969</c:v>
                </c:pt>
                <c:pt idx="2276">
                  <c:v>39972</c:v>
                </c:pt>
                <c:pt idx="2277">
                  <c:v>39973</c:v>
                </c:pt>
                <c:pt idx="2278">
                  <c:v>39974</c:v>
                </c:pt>
                <c:pt idx="2279">
                  <c:v>39976</c:v>
                </c:pt>
                <c:pt idx="2280">
                  <c:v>39979</c:v>
                </c:pt>
                <c:pt idx="2281">
                  <c:v>39980</c:v>
                </c:pt>
                <c:pt idx="2282">
                  <c:v>39981</c:v>
                </c:pt>
                <c:pt idx="2283">
                  <c:v>39982</c:v>
                </c:pt>
                <c:pt idx="2284">
                  <c:v>39983</c:v>
                </c:pt>
                <c:pt idx="2285">
                  <c:v>39986</c:v>
                </c:pt>
                <c:pt idx="2286">
                  <c:v>39987</c:v>
                </c:pt>
                <c:pt idx="2287">
                  <c:v>39988</c:v>
                </c:pt>
                <c:pt idx="2288">
                  <c:v>39989</c:v>
                </c:pt>
                <c:pt idx="2289">
                  <c:v>39990</c:v>
                </c:pt>
                <c:pt idx="2290">
                  <c:v>39993</c:v>
                </c:pt>
                <c:pt idx="2291">
                  <c:v>39994</c:v>
                </c:pt>
                <c:pt idx="2292">
                  <c:v>39995</c:v>
                </c:pt>
                <c:pt idx="2293">
                  <c:v>39996</c:v>
                </c:pt>
                <c:pt idx="2294">
                  <c:v>39997</c:v>
                </c:pt>
                <c:pt idx="2295">
                  <c:v>40000</c:v>
                </c:pt>
                <c:pt idx="2296">
                  <c:v>40001</c:v>
                </c:pt>
                <c:pt idx="2297">
                  <c:v>40002</c:v>
                </c:pt>
                <c:pt idx="2298">
                  <c:v>40003</c:v>
                </c:pt>
                <c:pt idx="2299">
                  <c:v>40004</c:v>
                </c:pt>
                <c:pt idx="2300">
                  <c:v>40007</c:v>
                </c:pt>
                <c:pt idx="2301">
                  <c:v>40008</c:v>
                </c:pt>
                <c:pt idx="2302">
                  <c:v>40009</c:v>
                </c:pt>
                <c:pt idx="2303">
                  <c:v>40010</c:v>
                </c:pt>
                <c:pt idx="2304">
                  <c:v>40011</c:v>
                </c:pt>
                <c:pt idx="2305">
                  <c:v>40014</c:v>
                </c:pt>
                <c:pt idx="2306">
                  <c:v>40015</c:v>
                </c:pt>
                <c:pt idx="2307">
                  <c:v>40016</c:v>
                </c:pt>
                <c:pt idx="2308">
                  <c:v>40017</c:v>
                </c:pt>
                <c:pt idx="2309">
                  <c:v>40018</c:v>
                </c:pt>
                <c:pt idx="2310">
                  <c:v>40021</c:v>
                </c:pt>
                <c:pt idx="2311">
                  <c:v>40022</c:v>
                </c:pt>
                <c:pt idx="2312">
                  <c:v>40023</c:v>
                </c:pt>
                <c:pt idx="2313">
                  <c:v>40024</c:v>
                </c:pt>
                <c:pt idx="2314">
                  <c:v>40025</c:v>
                </c:pt>
                <c:pt idx="2315">
                  <c:v>40028</c:v>
                </c:pt>
                <c:pt idx="2316">
                  <c:v>40029</c:v>
                </c:pt>
                <c:pt idx="2317">
                  <c:v>40030</c:v>
                </c:pt>
                <c:pt idx="2318">
                  <c:v>40031</c:v>
                </c:pt>
                <c:pt idx="2319">
                  <c:v>40032</c:v>
                </c:pt>
                <c:pt idx="2320">
                  <c:v>40035</c:v>
                </c:pt>
                <c:pt idx="2321">
                  <c:v>40036</c:v>
                </c:pt>
                <c:pt idx="2322">
                  <c:v>40037</c:v>
                </c:pt>
                <c:pt idx="2323">
                  <c:v>40038</c:v>
                </c:pt>
                <c:pt idx="2324">
                  <c:v>40039</c:v>
                </c:pt>
                <c:pt idx="2325">
                  <c:v>40042</c:v>
                </c:pt>
                <c:pt idx="2326">
                  <c:v>40043</c:v>
                </c:pt>
                <c:pt idx="2327">
                  <c:v>40044</c:v>
                </c:pt>
                <c:pt idx="2328">
                  <c:v>40045</c:v>
                </c:pt>
                <c:pt idx="2329">
                  <c:v>40046</c:v>
                </c:pt>
                <c:pt idx="2330">
                  <c:v>40049</c:v>
                </c:pt>
                <c:pt idx="2331">
                  <c:v>40050</c:v>
                </c:pt>
                <c:pt idx="2332">
                  <c:v>40051</c:v>
                </c:pt>
                <c:pt idx="2333">
                  <c:v>40052</c:v>
                </c:pt>
                <c:pt idx="2334">
                  <c:v>40053</c:v>
                </c:pt>
                <c:pt idx="2335">
                  <c:v>40056</c:v>
                </c:pt>
                <c:pt idx="2336">
                  <c:v>40057</c:v>
                </c:pt>
                <c:pt idx="2337">
                  <c:v>40058</c:v>
                </c:pt>
                <c:pt idx="2338">
                  <c:v>40059</c:v>
                </c:pt>
                <c:pt idx="2339">
                  <c:v>40060</c:v>
                </c:pt>
                <c:pt idx="2340">
                  <c:v>40064</c:v>
                </c:pt>
                <c:pt idx="2341">
                  <c:v>40065</c:v>
                </c:pt>
                <c:pt idx="2342">
                  <c:v>40066</c:v>
                </c:pt>
                <c:pt idx="2343">
                  <c:v>40067</c:v>
                </c:pt>
                <c:pt idx="2344">
                  <c:v>40070</c:v>
                </c:pt>
                <c:pt idx="2345">
                  <c:v>40071</c:v>
                </c:pt>
                <c:pt idx="2346">
                  <c:v>40072</c:v>
                </c:pt>
                <c:pt idx="2347">
                  <c:v>40073</c:v>
                </c:pt>
                <c:pt idx="2348">
                  <c:v>40074</c:v>
                </c:pt>
                <c:pt idx="2349">
                  <c:v>40077</c:v>
                </c:pt>
                <c:pt idx="2350">
                  <c:v>40078</c:v>
                </c:pt>
                <c:pt idx="2351">
                  <c:v>40079</c:v>
                </c:pt>
                <c:pt idx="2352">
                  <c:v>40080</c:v>
                </c:pt>
                <c:pt idx="2353">
                  <c:v>40081</c:v>
                </c:pt>
                <c:pt idx="2354">
                  <c:v>40084</c:v>
                </c:pt>
                <c:pt idx="2355">
                  <c:v>40085</c:v>
                </c:pt>
                <c:pt idx="2356">
                  <c:v>40086</c:v>
                </c:pt>
                <c:pt idx="2357">
                  <c:v>40087</c:v>
                </c:pt>
                <c:pt idx="2358">
                  <c:v>40088</c:v>
                </c:pt>
                <c:pt idx="2359">
                  <c:v>40091</c:v>
                </c:pt>
                <c:pt idx="2360">
                  <c:v>40092</c:v>
                </c:pt>
                <c:pt idx="2361">
                  <c:v>40093</c:v>
                </c:pt>
                <c:pt idx="2362">
                  <c:v>40094</c:v>
                </c:pt>
                <c:pt idx="2363">
                  <c:v>40095</c:v>
                </c:pt>
                <c:pt idx="2364">
                  <c:v>40099</c:v>
                </c:pt>
                <c:pt idx="2365">
                  <c:v>40100</c:v>
                </c:pt>
                <c:pt idx="2366">
                  <c:v>40101</c:v>
                </c:pt>
                <c:pt idx="2367">
                  <c:v>40102</c:v>
                </c:pt>
                <c:pt idx="2368">
                  <c:v>40105</c:v>
                </c:pt>
                <c:pt idx="2369">
                  <c:v>40106</c:v>
                </c:pt>
                <c:pt idx="2370">
                  <c:v>40107</c:v>
                </c:pt>
                <c:pt idx="2371">
                  <c:v>40108</c:v>
                </c:pt>
                <c:pt idx="2372">
                  <c:v>40109</c:v>
                </c:pt>
                <c:pt idx="2373">
                  <c:v>40112</c:v>
                </c:pt>
                <c:pt idx="2374">
                  <c:v>40113</c:v>
                </c:pt>
                <c:pt idx="2375">
                  <c:v>40114</c:v>
                </c:pt>
                <c:pt idx="2376">
                  <c:v>40115</c:v>
                </c:pt>
                <c:pt idx="2377">
                  <c:v>40116</c:v>
                </c:pt>
                <c:pt idx="2378">
                  <c:v>40120</c:v>
                </c:pt>
                <c:pt idx="2379">
                  <c:v>40121</c:v>
                </c:pt>
                <c:pt idx="2380">
                  <c:v>40122</c:v>
                </c:pt>
                <c:pt idx="2381">
                  <c:v>40123</c:v>
                </c:pt>
                <c:pt idx="2382">
                  <c:v>40126</c:v>
                </c:pt>
                <c:pt idx="2383">
                  <c:v>40127</c:v>
                </c:pt>
                <c:pt idx="2384">
                  <c:v>40128</c:v>
                </c:pt>
                <c:pt idx="2385">
                  <c:v>40129</c:v>
                </c:pt>
                <c:pt idx="2386">
                  <c:v>40130</c:v>
                </c:pt>
                <c:pt idx="2387">
                  <c:v>40133</c:v>
                </c:pt>
                <c:pt idx="2388">
                  <c:v>40134</c:v>
                </c:pt>
                <c:pt idx="2389">
                  <c:v>40135</c:v>
                </c:pt>
                <c:pt idx="2390">
                  <c:v>40136</c:v>
                </c:pt>
                <c:pt idx="2391">
                  <c:v>40137</c:v>
                </c:pt>
                <c:pt idx="2392">
                  <c:v>40140</c:v>
                </c:pt>
                <c:pt idx="2393">
                  <c:v>40141</c:v>
                </c:pt>
                <c:pt idx="2394">
                  <c:v>40142</c:v>
                </c:pt>
                <c:pt idx="2395">
                  <c:v>40143</c:v>
                </c:pt>
                <c:pt idx="2396">
                  <c:v>40144</c:v>
                </c:pt>
                <c:pt idx="2397">
                  <c:v>40147</c:v>
                </c:pt>
                <c:pt idx="2398">
                  <c:v>40148</c:v>
                </c:pt>
                <c:pt idx="2399">
                  <c:v>40149</c:v>
                </c:pt>
                <c:pt idx="2400">
                  <c:v>40150</c:v>
                </c:pt>
                <c:pt idx="2401">
                  <c:v>40151</c:v>
                </c:pt>
                <c:pt idx="2402">
                  <c:v>40154</c:v>
                </c:pt>
                <c:pt idx="2403">
                  <c:v>40155</c:v>
                </c:pt>
                <c:pt idx="2404">
                  <c:v>40156</c:v>
                </c:pt>
                <c:pt idx="2405">
                  <c:v>40157</c:v>
                </c:pt>
                <c:pt idx="2406">
                  <c:v>40158</c:v>
                </c:pt>
                <c:pt idx="2407">
                  <c:v>40161</c:v>
                </c:pt>
                <c:pt idx="2408">
                  <c:v>40162</c:v>
                </c:pt>
                <c:pt idx="2409">
                  <c:v>40163</c:v>
                </c:pt>
                <c:pt idx="2410">
                  <c:v>40164</c:v>
                </c:pt>
                <c:pt idx="2411">
                  <c:v>40165</c:v>
                </c:pt>
                <c:pt idx="2412">
                  <c:v>40168</c:v>
                </c:pt>
                <c:pt idx="2413">
                  <c:v>40169</c:v>
                </c:pt>
                <c:pt idx="2414">
                  <c:v>40170</c:v>
                </c:pt>
                <c:pt idx="2415">
                  <c:v>40171</c:v>
                </c:pt>
                <c:pt idx="2416">
                  <c:v>40175</c:v>
                </c:pt>
                <c:pt idx="2417">
                  <c:v>40176</c:v>
                </c:pt>
                <c:pt idx="2418">
                  <c:v>40177</c:v>
                </c:pt>
                <c:pt idx="2419">
                  <c:v>40178</c:v>
                </c:pt>
                <c:pt idx="2420">
                  <c:v>40182</c:v>
                </c:pt>
                <c:pt idx="2421">
                  <c:v>40183</c:v>
                </c:pt>
                <c:pt idx="2422">
                  <c:v>40184</c:v>
                </c:pt>
                <c:pt idx="2423">
                  <c:v>40185</c:v>
                </c:pt>
                <c:pt idx="2424">
                  <c:v>40186</c:v>
                </c:pt>
                <c:pt idx="2425">
                  <c:v>40189</c:v>
                </c:pt>
                <c:pt idx="2426">
                  <c:v>40190</c:v>
                </c:pt>
                <c:pt idx="2427">
                  <c:v>40191</c:v>
                </c:pt>
                <c:pt idx="2428">
                  <c:v>40192</c:v>
                </c:pt>
                <c:pt idx="2429">
                  <c:v>40193</c:v>
                </c:pt>
                <c:pt idx="2430">
                  <c:v>40196</c:v>
                </c:pt>
                <c:pt idx="2431">
                  <c:v>40197</c:v>
                </c:pt>
                <c:pt idx="2432">
                  <c:v>40198</c:v>
                </c:pt>
                <c:pt idx="2433">
                  <c:v>40199</c:v>
                </c:pt>
                <c:pt idx="2434">
                  <c:v>40200</c:v>
                </c:pt>
                <c:pt idx="2435">
                  <c:v>40203</c:v>
                </c:pt>
                <c:pt idx="2436">
                  <c:v>40204</c:v>
                </c:pt>
                <c:pt idx="2437">
                  <c:v>40205</c:v>
                </c:pt>
                <c:pt idx="2438">
                  <c:v>40206</c:v>
                </c:pt>
                <c:pt idx="2439">
                  <c:v>40207</c:v>
                </c:pt>
                <c:pt idx="2440">
                  <c:v>40210</c:v>
                </c:pt>
                <c:pt idx="2441">
                  <c:v>40211</c:v>
                </c:pt>
                <c:pt idx="2442">
                  <c:v>40212</c:v>
                </c:pt>
                <c:pt idx="2443">
                  <c:v>40213</c:v>
                </c:pt>
                <c:pt idx="2444">
                  <c:v>40214</c:v>
                </c:pt>
                <c:pt idx="2445">
                  <c:v>40217</c:v>
                </c:pt>
                <c:pt idx="2446">
                  <c:v>40218</c:v>
                </c:pt>
                <c:pt idx="2447">
                  <c:v>40219</c:v>
                </c:pt>
                <c:pt idx="2448">
                  <c:v>40220</c:v>
                </c:pt>
                <c:pt idx="2449">
                  <c:v>40221</c:v>
                </c:pt>
                <c:pt idx="2450">
                  <c:v>40226</c:v>
                </c:pt>
                <c:pt idx="2451">
                  <c:v>40227</c:v>
                </c:pt>
                <c:pt idx="2452">
                  <c:v>40228</c:v>
                </c:pt>
                <c:pt idx="2453">
                  <c:v>40231</c:v>
                </c:pt>
                <c:pt idx="2454">
                  <c:v>40232</c:v>
                </c:pt>
                <c:pt idx="2455">
                  <c:v>40233</c:v>
                </c:pt>
                <c:pt idx="2456">
                  <c:v>40234</c:v>
                </c:pt>
                <c:pt idx="2457">
                  <c:v>40235</c:v>
                </c:pt>
                <c:pt idx="2458">
                  <c:v>40238</c:v>
                </c:pt>
                <c:pt idx="2459">
                  <c:v>40239</c:v>
                </c:pt>
                <c:pt idx="2460">
                  <c:v>40240</c:v>
                </c:pt>
                <c:pt idx="2461">
                  <c:v>40241</c:v>
                </c:pt>
                <c:pt idx="2462">
                  <c:v>40242</c:v>
                </c:pt>
                <c:pt idx="2463">
                  <c:v>40245</c:v>
                </c:pt>
                <c:pt idx="2464">
                  <c:v>40246</c:v>
                </c:pt>
                <c:pt idx="2465">
                  <c:v>40247</c:v>
                </c:pt>
                <c:pt idx="2466">
                  <c:v>40248</c:v>
                </c:pt>
                <c:pt idx="2467">
                  <c:v>40249</c:v>
                </c:pt>
                <c:pt idx="2468">
                  <c:v>40252</c:v>
                </c:pt>
                <c:pt idx="2469">
                  <c:v>40253</c:v>
                </c:pt>
                <c:pt idx="2470">
                  <c:v>40254</c:v>
                </c:pt>
                <c:pt idx="2471">
                  <c:v>40255</c:v>
                </c:pt>
                <c:pt idx="2472">
                  <c:v>40256</c:v>
                </c:pt>
                <c:pt idx="2473">
                  <c:v>40259</c:v>
                </c:pt>
                <c:pt idx="2474">
                  <c:v>40260</c:v>
                </c:pt>
                <c:pt idx="2475">
                  <c:v>40261</c:v>
                </c:pt>
                <c:pt idx="2476">
                  <c:v>40262</c:v>
                </c:pt>
                <c:pt idx="2477">
                  <c:v>40263</c:v>
                </c:pt>
                <c:pt idx="2478">
                  <c:v>40266</c:v>
                </c:pt>
                <c:pt idx="2479">
                  <c:v>40267</c:v>
                </c:pt>
                <c:pt idx="2480">
                  <c:v>40268</c:v>
                </c:pt>
                <c:pt idx="2481">
                  <c:v>40269</c:v>
                </c:pt>
                <c:pt idx="2482">
                  <c:v>40273</c:v>
                </c:pt>
                <c:pt idx="2483">
                  <c:v>40274</c:v>
                </c:pt>
                <c:pt idx="2484">
                  <c:v>40275</c:v>
                </c:pt>
                <c:pt idx="2485">
                  <c:v>40276</c:v>
                </c:pt>
                <c:pt idx="2486">
                  <c:v>40277</c:v>
                </c:pt>
                <c:pt idx="2487">
                  <c:v>40280</c:v>
                </c:pt>
                <c:pt idx="2488">
                  <c:v>40281</c:v>
                </c:pt>
                <c:pt idx="2489">
                  <c:v>40282</c:v>
                </c:pt>
                <c:pt idx="2490">
                  <c:v>40283</c:v>
                </c:pt>
                <c:pt idx="2491">
                  <c:v>40284</c:v>
                </c:pt>
                <c:pt idx="2492">
                  <c:v>40287</c:v>
                </c:pt>
                <c:pt idx="2493">
                  <c:v>40288</c:v>
                </c:pt>
                <c:pt idx="2494">
                  <c:v>40290</c:v>
                </c:pt>
                <c:pt idx="2495">
                  <c:v>40291</c:v>
                </c:pt>
                <c:pt idx="2496">
                  <c:v>40294</c:v>
                </c:pt>
                <c:pt idx="2497">
                  <c:v>40295</c:v>
                </c:pt>
                <c:pt idx="2498">
                  <c:v>40296</c:v>
                </c:pt>
                <c:pt idx="2499">
                  <c:v>40297</c:v>
                </c:pt>
                <c:pt idx="2500">
                  <c:v>40298</c:v>
                </c:pt>
                <c:pt idx="2501">
                  <c:v>40301</c:v>
                </c:pt>
                <c:pt idx="2502">
                  <c:v>40302</c:v>
                </c:pt>
                <c:pt idx="2503">
                  <c:v>40303</c:v>
                </c:pt>
                <c:pt idx="2504">
                  <c:v>40304</c:v>
                </c:pt>
                <c:pt idx="2505">
                  <c:v>40305</c:v>
                </c:pt>
                <c:pt idx="2506">
                  <c:v>40308</c:v>
                </c:pt>
                <c:pt idx="2507">
                  <c:v>40309</c:v>
                </c:pt>
                <c:pt idx="2508">
                  <c:v>40310</c:v>
                </c:pt>
                <c:pt idx="2509">
                  <c:v>40311</c:v>
                </c:pt>
                <c:pt idx="2510">
                  <c:v>40312</c:v>
                </c:pt>
                <c:pt idx="2511">
                  <c:v>40315</c:v>
                </c:pt>
                <c:pt idx="2512">
                  <c:v>40316</c:v>
                </c:pt>
                <c:pt idx="2513">
                  <c:v>40317</c:v>
                </c:pt>
                <c:pt idx="2514">
                  <c:v>40318</c:v>
                </c:pt>
                <c:pt idx="2515">
                  <c:v>40319</c:v>
                </c:pt>
                <c:pt idx="2516">
                  <c:v>40322</c:v>
                </c:pt>
                <c:pt idx="2517">
                  <c:v>40323</c:v>
                </c:pt>
                <c:pt idx="2518">
                  <c:v>40324</c:v>
                </c:pt>
                <c:pt idx="2519">
                  <c:v>40325</c:v>
                </c:pt>
                <c:pt idx="2520">
                  <c:v>40326</c:v>
                </c:pt>
                <c:pt idx="2521">
                  <c:v>40329</c:v>
                </c:pt>
                <c:pt idx="2522">
                  <c:v>40330</c:v>
                </c:pt>
                <c:pt idx="2523">
                  <c:v>40331</c:v>
                </c:pt>
                <c:pt idx="2524">
                  <c:v>40333</c:v>
                </c:pt>
                <c:pt idx="2525">
                  <c:v>40336</c:v>
                </c:pt>
                <c:pt idx="2526">
                  <c:v>40337</c:v>
                </c:pt>
                <c:pt idx="2527">
                  <c:v>40338</c:v>
                </c:pt>
                <c:pt idx="2528">
                  <c:v>40339</c:v>
                </c:pt>
                <c:pt idx="2529">
                  <c:v>40340</c:v>
                </c:pt>
                <c:pt idx="2530">
                  <c:v>40343</c:v>
                </c:pt>
                <c:pt idx="2531">
                  <c:v>40344</c:v>
                </c:pt>
                <c:pt idx="2532">
                  <c:v>40345</c:v>
                </c:pt>
                <c:pt idx="2533">
                  <c:v>40346</c:v>
                </c:pt>
                <c:pt idx="2534">
                  <c:v>40347</c:v>
                </c:pt>
                <c:pt idx="2535">
                  <c:v>40350</c:v>
                </c:pt>
                <c:pt idx="2536">
                  <c:v>40351</c:v>
                </c:pt>
                <c:pt idx="2537">
                  <c:v>40352</c:v>
                </c:pt>
                <c:pt idx="2538">
                  <c:v>40353</c:v>
                </c:pt>
                <c:pt idx="2539">
                  <c:v>40354</c:v>
                </c:pt>
                <c:pt idx="2540">
                  <c:v>40357</c:v>
                </c:pt>
                <c:pt idx="2541">
                  <c:v>40358</c:v>
                </c:pt>
                <c:pt idx="2542">
                  <c:v>40359</c:v>
                </c:pt>
                <c:pt idx="2543">
                  <c:v>40360</c:v>
                </c:pt>
                <c:pt idx="2544">
                  <c:v>40361</c:v>
                </c:pt>
                <c:pt idx="2545">
                  <c:v>40364</c:v>
                </c:pt>
                <c:pt idx="2546">
                  <c:v>40365</c:v>
                </c:pt>
                <c:pt idx="2547">
                  <c:v>40366</c:v>
                </c:pt>
                <c:pt idx="2548">
                  <c:v>40367</c:v>
                </c:pt>
                <c:pt idx="2549">
                  <c:v>40368</c:v>
                </c:pt>
                <c:pt idx="2550">
                  <c:v>40371</c:v>
                </c:pt>
                <c:pt idx="2551">
                  <c:v>40372</c:v>
                </c:pt>
                <c:pt idx="2552">
                  <c:v>40373</c:v>
                </c:pt>
                <c:pt idx="2553">
                  <c:v>40374</c:v>
                </c:pt>
                <c:pt idx="2554">
                  <c:v>40375</c:v>
                </c:pt>
                <c:pt idx="2555">
                  <c:v>40378</c:v>
                </c:pt>
                <c:pt idx="2556">
                  <c:v>40379</c:v>
                </c:pt>
                <c:pt idx="2557">
                  <c:v>40380</c:v>
                </c:pt>
                <c:pt idx="2558">
                  <c:v>40381</c:v>
                </c:pt>
                <c:pt idx="2559">
                  <c:v>40382</c:v>
                </c:pt>
                <c:pt idx="2560">
                  <c:v>40385</c:v>
                </c:pt>
                <c:pt idx="2561">
                  <c:v>40386</c:v>
                </c:pt>
                <c:pt idx="2562">
                  <c:v>40387</c:v>
                </c:pt>
                <c:pt idx="2563">
                  <c:v>40388</c:v>
                </c:pt>
                <c:pt idx="2564">
                  <c:v>40389</c:v>
                </c:pt>
                <c:pt idx="2565">
                  <c:v>40392</c:v>
                </c:pt>
                <c:pt idx="2566">
                  <c:v>40393</c:v>
                </c:pt>
                <c:pt idx="2567">
                  <c:v>40394</c:v>
                </c:pt>
                <c:pt idx="2568">
                  <c:v>40395</c:v>
                </c:pt>
                <c:pt idx="2569">
                  <c:v>40396</c:v>
                </c:pt>
                <c:pt idx="2570">
                  <c:v>40399</c:v>
                </c:pt>
                <c:pt idx="2571">
                  <c:v>40400</c:v>
                </c:pt>
                <c:pt idx="2572">
                  <c:v>40401</c:v>
                </c:pt>
                <c:pt idx="2573">
                  <c:v>40402</c:v>
                </c:pt>
                <c:pt idx="2574">
                  <c:v>40403</c:v>
                </c:pt>
                <c:pt idx="2575">
                  <c:v>40406</c:v>
                </c:pt>
                <c:pt idx="2576">
                  <c:v>40407</c:v>
                </c:pt>
                <c:pt idx="2577">
                  <c:v>40408</c:v>
                </c:pt>
                <c:pt idx="2578">
                  <c:v>40409</c:v>
                </c:pt>
                <c:pt idx="2579">
                  <c:v>40410</c:v>
                </c:pt>
                <c:pt idx="2580">
                  <c:v>40413</c:v>
                </c:pt>
                <c:pt idx="2581">
                  <c:v>40414</c:v>
                </c:pt>
                <c:pt idx="2582">
                  <c:v>40415</c:v>
                </c:pt>
                <c:pt idx="2583">
                  <c:v>40416</c:v>
                </c:pt>
                <c:pt idx="2584">
                  <c:v>40417</c:v>
                </c:pt>
                <c:pt idx="2585">
                  <c:v>40420</c:v>
                </c:pt>
                <c:pt idx="2586">
                  <c:v>40421</c:v>
                </c:pt>
                <c:pt idx="2587">
                  <c:v>40422</c:v>
                </c:pt>
                <c:pt idx="2588">
                  <c:v>40423</c:v>
                </c:pt>
                <c:pt idx="2589">
                  <c:v>40424</c:v>
                </c:pt>
                <c:pt idx="2590">
                  <c:v>40427</c:v>
                </c:pt>
                <c:pt idx="2591">
                  <c:v>40429</c:v>
                </c:pt>
                <c:pt idx="2592">
                  <c:v>40430</c:v>
                </c:pt>
                <c:pt idx="2593">
                  <c:v>40431</c:v>
                </c:pt>
                <c:pt idx="2594">
                  <c:v>40434</c:v>
                </c:pt>
                <c:pt idx="2595">
                  <c:v>40435</c:v>
                </c:pt>
                <c:pt idx="2596">
                  <c:v>40436</c:v>
                </c:pt>
                <c:pt idx="2597">
                  <c:v>40437</c:v>
                </c:pt>
                <c:pt idx="2598">
                  <c:v>40438</c:v>
                </c:pt>
                <c:pt idx="2599">
                  <c:v>40441</c:v>
                </c:pt>
                <c:pt idx="2600">
                  <c:v>40442</c:v>
                </c:pt>
                <c:pt idx="2601">
                  <c:v>40443</c:v>
                </c:pt>
                <c:pt idx="2602">
                  <c:v>40444</c:v>
                </c:pt>
                <c:pt idx="2603">
                  <c:v>40445</c:v>
                </c:pt>
                <c:pt idx="2604">
                  <c:v>40448</c:v>
                </c:pt>
                <c:pt idx="2605">
                  <c:v>40449</c:v>
                </c:pt>
                <c:pt idx="2606">
                  <c:v>40450</c:v>
                </c:pt>
                <c:pt idx="2607">
                  <c:v>40451</c:v>
                </c:pt>
                <c:pt idx="2608">
                  <c:v>40452</c:v>
                </c:pt>
                <c:pt idx="2609">
                  <c:v>40455</c:v>
                </c:pt>
                <c:pt idx="2610">
                  <c:v>40456</c:v>
                </c:pt>
                <c:pt idx="2611">
                  <c:v>40457</c:v>
                </c:pt>
                <c:pt idx="2612">
                  <c:v>40458</c:v>
                </c:pt>
                <c:pt idx="2613">
                  <c:v>40459</c:v>
                </c:pt>
                <c:pt idx="2614">
                  <c:v>40462</c:v>
                </c:pt>
                <c:pt idx="2615">
                  <c:v>40464</c:v>
                </c:pt>
                <c:pt idx="2616">
                  <c:v>40465</c:v>
                </c:pt>
                <c:pt idx="2617">
                  <c:v>40466</c:v>
                </c:pt>
                <c:pt idx="2618">
                  <c:v>40469</c:v>
                </c:pt>
                <c:pt idx="2619">
                  <c:v>40470</c:v>
                </c:pt>
                <c:pt idx="2620">
                  <c:v>40471</c:v>
                </c:pt>
                <c:pt idx="2621">
                  <c:v>40472</c:v>
                </c:pt>
                <c:pt idx="2622">
                  <c:v>40473</c:v>
                </c:pt>
                <c:pt idx="2623">
                  <c:v>40476</c:v>
                </c:pt>
                <c:pt idx="2624">
                  <c:v>40477</c:v>
                </c:pt>
                <c:pt idx="2625">
                  <c:v>40478</c:v>
                </c:pt>
                <c:pt idx="2626">
                  <c:v>40479</c:v>
                </c:pt>
                <c:pt idx="2627">
                  <c:v>40480</c:v>
                </c:pt>
                <c:pt idx="2628">
                  <c:v>40483</c:v>
                </c:pt>
                <c:pt idx="2629">
                  <c:v>40485</c:v>
                </c:pt>
                <c:pt idx="2630">
                  <c:v>40486</c:v>
                </c:pt>
                <c:pt idx="2631">
                  <c:v>40487</c:v>
                </c:pt>
                <c:pt idx="2632">
                  <c:v>40490</c:v>
                </c:pt>
                <c:pt idx="2633">
                  <c:v>40491</c:v>
                </c:pt>
                <c:pt idx="2634">
                  <c:v>40492</c:v>
                </c:pt>
                <c:pt idx="2635">
                  <c:v>40493</c:v>
                </c:pt>
                <c:pt idx="2636">
                  <c:v>40494</c:v>
                </c:pt>
                <c:pt idx="2637">
                  <c:v>40498</c:v>
                </c:pt>
                <c:pt idx="2638">
                  <c:v>40499</c:v>
                </c:pt>
                <c:pt idx="2639">
                  <c:v>40500</c:v>
                </c:pt>
                <c:pt idx="2640">
                  <c:v>40501</c:v>
                </c:pt>
                <c:pt idx="2641">
                  <c:v>40504</c:v>
                </c:pt>
                <c:pt idx="2642">
                  <c:v>40505</c:v>
                </c:pt>
                <c:pt idx="2643">
                  <c:v>40506</c:v>
                </c:pt>
                <c:pt idx="2644">
                  <c:v>40507</c:v>
                </c:pt>
                <c:pt idx="2645">
                  <c:v>40508</c:v>
                </c:pt>
                <c:pt idx="2646">
                  <c:v>40511</c:v>
                </c:pt>
                <c:pt idx="2647">
                  <c:v>40512</c:v>
                </c:pt>
                <c:pt idx="2648">
                  <c:v>40513</c:v>
                </c:pt>
                <c:pt idx="2649">
                  <c:v>40514</c:v>
                </c:pt>
                <c:pt idx="2650">
                  <c:v>40515</c:v>
                </c:pt>
                <c:pt idx="2651">
                  <c:v>40518</c:v>
                </c:pt>
                <c:pt idx="2652">
                  <c:v>40519</c:v>
                </c:pt>
                <c:pt idx="2653">
                  <c:v>40520</c:v>
                </c:pt>
                <c:pt idx="2654">
                  <c:v>40521</c:v>
                </c:pt>
                <c:pt idx="2655">
                  <c:v>40522</c:v>
                </c:pt>
                <c:pt idx="2656">
                  <c:v>40525</c:v>
                </c:pt>
                <c:pt idx="2657">
                  <c:v>40526</c:v>
                </c:pt>
                <c:pt idx="2658">
                  <c:v>40527</c:v>
                </c:pt>
                <c:pt idx="2659">
                  <c:v>40528</c:v>
                </c:pt>
                <c:pt idx="2660">
                  <c:v>40529</c:v>
                </c:pt>
                <c:pt idx="2661">
                  <c:v>40532</c:v>
                </c:pt>
                <c:pt idx="2662">
                  <c:v>40533</c:v>
                </c:pt>
                <c:pt idx="2663">
                  <c:v>40534</c:v>
                </c:pt>
                <c:pt idx="2664">
                  <c:v>40535</c:v>
                </c:pt>
                <c:pt idx="2665">
                  <c:v>40536</c:v>
                </c:pt>
                <c:pt idx="2666">
                  <c:v>40539</c:v>
                </c:pt>
                <c:pt idx="2667">
                  <c:v>40540</c:v>
                </c:pt>
                <c:pt idx="2668">
                  <c:v>40541</c:v>
                </c:pt>
                <c:pt idx="2669">
                  <c:v>40542</c:v>
                </c:pt>
                <c:pt idx="2670">
                  <c:v>40543</c:v>
                </c:pt>
                <c:pt idx="2671">
                  <c:v>40546</c:v>
                </c:pt>
                <c:pt idx="2672">
                  <c:v>40547</c:v>
                </c:pt>
                <c:pt idx="2673">
                  <c:v>40548</c:v>
                </c:pt>
                <c:pt idx="2674">
                  <c:v>40549</c:v>
                </c:pt>
                <c:pt idx="2675">
                  <c:v>40550</c:v>
                </c:pt>
                <c:pt idx="2676">
                  <c:v>40553</c:v>
                </c:pt>
                <c:pt idx="2677">
                  <c:v>40554</c:v>
                </c:pt>
                <c:pt idx="2678">
                  <c:v>40555</c:v>
                </c:pt>
                <c:pt idx="2679">
                  <c:v>40556</c:v>
                </c:pt>
                <c:pt idx="2680">
                  <c:v>40557</c:v>
                </c:pt>
                <c:pt idx="2681">
                  <c:v>40560</c:v>
                </c:pt>
                <c:pt idx="2682">
                  <c:v>40561</c:v>
                </c:pt>
                <c:pt idx="2683">
                  <c:v>40562</c:v>
                </c:pt>
                <c:pt idx="2684">
                  <c:v>40563</c:v>
                </c:pt>
                <c:pt idx="2685">
                  <c:v>40564</c:v>
                </c:pt>
                <c:pt idx="2686">
                  <c:v>40567</c:v>
                </c:pt>
                <c:pt idx="2687">
                  <c:v>40568</c:v>
                </c:pt>
                <c:pt idx="2688">
                  <c:v>40569</c:v>
                </c:pt>
                <c:pt idx="2689">
                  <c:v>40570</c:v>
                </c:pt>
                <c:pt idx="2690">
                  <c:v>40571</c:v>
                </c:pt>
                <c:pt idx="2691">
                  <c:v>40574</c:v>
                </c:pt>
                <c:pt idx="2692">
                  <c:v>40575</c:v>
                </c:pt>
                <c:pt idx="2693">
                  <c:v>40576</c:v>
                </c:pt>
                <c:pt idx="2694">
                  <c:v>40577</c:v>
                </c:pt>
                <c:pt idx="2695">
                  <c:v>40578</c:v>
                </c:pt>
                <c:pt idx="2696">
                  <c:v>40581</c:v>
                </c:pt>
                <c:pt idx="2697">
                  <c:v>40582</c:v>
                </c:pt>
                <c:pt idx="2698">
                  <c:v>40583</c:v>
                </c:pt>
                <c:pt idx="2699">
                  <c:v>40584</c:v>
                </c:pt>
                <c:pt idx="2700">
                  <c:v>40585</c:v>
                </c:pt>
                <c:pt idx="2701">
                  <c:v>40588</c:v>
                </c:pt>
                <c:pt idx="2702">
                  <c:v>40589</c:v>
                </c:pt>
                <c:pt idx="2703">
                  <c:v>40590</c:v>
                </c:pt>
                <c:pt idx="2704">
                  <c:v>40591</c:v>
                </c:pt>
                <c:pt idx="2705">
                  <c:v>40592</c:v>
                </c:pt>
                <c:pt idx="2706">
                  <c:v>40595</c:v>
                </c:pt>
                <c:pt idx="2707">
                  <c:v>40596</c:v>
                </c:pt>
                <c:pt idx="2708">
                  <c:v>40597</c:v>
                </c:pt>
                <c:pt idx="2709">
                  <c:v>40598</c:v>
                </c:pt>
                <c:pt idx="2710">
                  <c:v>40599</c:v>
                </c:pt>
                <c:pt idx="2711">
                  <c:v>40602</c:v>
                </c:pt>
                <c:pt idx="2712">
                  <c:v>40603</c:v>
                </c:pt>
                <c:pt idx="2713">
                  <c:v>40604</c:v>
                </c:pt>
                <c:pt idx="2714">
                  <c:v>40605</c:v>
                </c:pt>
                <c:pt idx="2715">
                  <c:v>40606</c:v>
                </c:pt>
                <c:pt idx="2716">
                  <c:v>40611</c:v>
                </c:pt>
                <c:pt idx="2717">
                  <c:v>40612</c:v>
                </c:pt>
                <c:pt idx="2718">
                  <c:v>40613</c:v>
                </c:pt>
                <c:pt idx="2719">
                  <c:v>40616</c:v>
                </c:pt>
                <c:pt idx="2720">
                  <c:v>40617</c:v>
                </c:pt>
                <c:pt idx="2721">
                  <c:v>40618</c:v>
                </c:pt>
                <c:pt idx="2722">
                  <c:v>40619</c:v>
                </c:pt>
                <c:pt idx="2723">
                  <c:v>40620</c:v>
                </c:pt>
                <c:pt idx="2724">
                  <c:v>40623</c:v>
                </c:pt>
                <c:pt idx="2725">
                  <c:v>40624</c:v>
                </c:pt>
                <c:pt idx="2726">
                  <c:v>40625</c:v>
                </c:pt>
                <c:pt idx="2727">
                  <c:v>40626</c:v>
                </c:pt>
                <c:pt idx="2728">
                  <c:v>40627</c:v>
                </c:pt>
                <c:pt idx="2729">
                  <c:v>40630</c:v>
                </c:pt>
                <c:pt idx="2730">
                  <c:v>40631</c:v>
                </c:pt>
                <c:pt idx="2731">
                  <c:v>40632</c:v>
                </c:pt>
                <c:pt idx="2732">
                  <c:v>40633</c:v>
                </c:pt>
                <c:pt idx="2733">
                  <c:v>40634</c:v>
                </c:pt>
                <c:pt idx="2734">
                  <c:v>40637</c:v>
                </c:pt>
                <c:pt idx="2735">
                  <c:v>40638</c:v>
                </c:pt>
                <c:pt idx="2736">
                  <c:v>40639</c:v>
                </c:pt>
                <c:pt idx="2737">
                  <c:v>40640</c:v>
                </c:pt>
                <c:pt idx="2738">
                  <c:v>40641</c:v>
                </c:pt>
                <c:pt idx="2739">
                  <c:v>40644</c:v>
                </c:pt>
                <c:pt idx="2740">
                  <c:v>40645</c:v>
                </c:pt>
                <c:pt idx="2741">
                  <c:v>40646</c:v>
                </c:pt>
                <c:pt idx="2742">
                  <c:v>40647</c:v>
                </c:pt>
                <c:pt idx="2743">
                  <c:v>40648</c:v>
                </c:pt>
                <c:pt idx="2744">
                  <c:v>40651</c:v>
                </c:pt>
                <c:pt idx="2745">
                  <c:v>40652</c:v>
                </c:pt>
                <c:pt idx="2746">
                  <c:v>40653</c:v>
                </c:pt>
                <c:pt idx="2747">
                  <c:v>40658</c:v>
                </c:pt>
                <c:pt idx="2748">
                  <c:v>40659</c:v>
                </c:pt>
                <c:pt idx="2749">
                  <c:v>40660</c:v>
                </c:pt>
                <c:pt idx="2750">
                  <c:v>40661</c:v>
                </c:pt>
                <c:pt idx="2751">
                  <c:v>40662</c:v>
                </c:pt>
                <c:pt idx="2752">
                  <c:v>40665</c:v>
                </c:pt>
                <c:pt idx="2753">
                  <c:v>40666</c:v>
                </c:pt>
                <c:pt idx="2754">
                  <c:v>40667</c:v>
                </c:pt>
                <c:pt idx="2755">
                  <c:v>40668</c:v>
                </c:pt>
                <c:pt idx="2756">
                  <c:v>40669</c:v>
                </c:pt>
                <c:pt idx="2757">
                  <c:v>40672</c:v>
                </c:pt>
                <c:pt idx="2758">
                  <c:v>40673</c:v>
                </c:pt>
                <c:pt idx="2759">
                  <c:v>40674</c:v>
                </c:pt>
                <c:pt idx="2760">
                  <c:v>40675</c:v>
                </c:pt>
                <c:pt idx="2761">
                  <c:v>40676</c:v>
                </c:pt>
                <c:pt idx="2762">
                  <c:v>40679</c:v>
                </c:pt>
                <c:pt idx="2763">
                  <c:v>40680</c:v>
                </c:pt>
                <c:pt idx="2764">
                  <c:v>40681</c:v>
                </c:pt>
                <c:pt idx="2765">
                  <c:v>40682</c:v>
                </c:pt>
                <c:pt idx="2766">
                  <c:v>40683</c:v>
                </c:pt>
                <c:pt idx="2767">
                  <c:v>40686</c:v>
                </c:pt>
                <c:pt idx="2768">
                  <c:v>40687</c:v>
                </c:pt>
                <c:pt idx="2769">
                  <c:v>40688</c:v>
                </c:pt>
                <c:pt idx="2770">
                  <c:v>40689</c:v>
                </c:pt>
                <c:pt idx="2771">
                  <c:v>40690</c:v>
                </c:pt>
                <c:pt idx="2772">
                  <c:v>40693</c:v>
                </c:pt>
                <c:pt idx="2773">
                  <c:v>40694</c:v>
                </c:pt>
                <c:pt idx="2774">
                  <c:v>40695</c:v>
                </c:pt>
                <c:pt idx="2775">
                  <c:v>40696</c:v>
                </c:pt>
                <c:pt idx="2776">
                  <c:v>40697</c:v>
                </c:pt>
                <c:pt idx="2777">
                  <c:v>40700</c:v>
                </c:pt>
                <c:pt idx="2778">
                  <c:v>40701</c:v>
                </c:pt>
                <c:pt idx="2779">
                  <c:v>40702</c:v>
                </c:pt>
                <c:pt idx="2780">
                  <c:v>40703</c:v>
                </c:pt>
                <c:pt idx="2781">
                  <c:v>40704</c:v>
                </c:pt>
                <c:pt idx="2782">
                  <c:v>40707</c:v>
                </c:pt>
                <c:pt idx="2783">
                  <c:v>40708</c:v>
                </c:pt>
                <c:pt idx="2784">
                  <c:v>40709</c:v>
                </c:pt>
                <c:pt idx="2785">
                  <c:v>40710</c:v>
                </c:pt>
                <c:pt idx="2786">
                  <c:v>40711</c:v>
                </c:pt>
                <c:pt idx="2787">
                  <c:v>40714</c:v>
                </c:pt>
                <c:pt idx="2788">
                  <c:v>40715</c:v>
                </c:pt>
                <c:pt idx="2789">
                  <c:v>40716</c:v>
                </c:pt>
                <c:pt idx="2790">
                  <c:v>40718</c:v>
                </c:pt>
                <c:pt idx="2791">
                  <c:v>40721</c:v>
                </c:pt>
                <c:pt idx="2792">
                  <c:v>40722</c:v>
                </c:pt>
                <c:pt idx="2793">
                  <c:v>40723</c:v>
                </c:pt>
                <c:pt idx="2794">
                  <c:v>40724</c:v>
                </c:pt>
                <c:pt idx="2795">
                  <c:v>40725</c:v>
                </c:pt>
                <c:pt idx="2796">
                  <c:v>40728</c:v>
                </c:pt>
                <c:pt idx="2797">
                  <c:v>40729</c:v>
                </c:pt>
                <c:pt idx="2798">
                  <c:v>40730</c:v>
                </c:pt>
                <c:pt idx="2799">
                  <c:v>40731</c:v>
                </c:pt>
                <c:pt idx="2800">
                  <c:v>40732</c:v>
                </c:pt>
                <c:pt idx="2801">
                  <c:v>40735</c:v>
                </c:pt>
                <c:pt idx="2802">
                  <c:v>40736</c:v>
                </c:pt>
                <c:pt idx="2803">
                  <c:v>40737</c:v>
                </c:pt>
                <c:pt idx="2804">
                  <c:v>40738</c:v>
                </c:pt>
                <c:pt idx="2805">
                  <c:v>40739</c:v>
                </c:pt>
                <c:pt idx="2806">
                  <c:v>40742</c:v>
                </c:pt>
                <c:pt idx="2807">
                  <c:v>40743</c:v>
                </c:pt>
                <c:pt idx="2808">
                  <c:v>40744</c:v>
                </c:pt>
                <c:pt idx="2809">
                  <c:v>40745</c:v>
                </c:pt>
                <c:pt idx="2810">
                  <c:v>40746</c:v>
                </c:pt>
                <c:pt idx="2811">
                  <c:v>40749</c:v>
                </c:pt>
                <c:pt idx="2812">
                  <c:v>40750</c:v>
                </c:pt>
                <c:pt idx="2813">
                  <c:v>40751</c:v>
                </c:pt>
                <c:pt idx="2814">
                  <c:v>40752</c:v>
                </c:pt>
                <c:pt idx="2815">
                  <c:v>40753</c:v>
                </c:pt>
                <c:pt idx="2816">
                  <c:v>40756</c:v>
                </c:pt>
                <c:pt idx="2817">
                  <c:v>40757</c:v>
                </c:pt>
                <c:pt idx="2818">
                  <c:v>40758</c:v>
                </c:pt>
                <c:pt idx="2819">
                  <c:v>40759</c:v>
                </c:pt>
                <c:pt idx="2820">
                  <c:v>40760</c:v>
                </c:pt>
                <c:pt idx="2821">
                  <c:v>40763</c:v>
                </c:pt>
                <c:pt idx="2822">
                  <c:v>40764</c:v>
                </c:pt>
                <c:pt idx="2823">
                  <c:v>40765</c:v>
                </c:pt>
                <c:pt idx="2824">
                  <c:v>40766</c:v>
                </c:pt>
                <c:pt idx="2825">
                  <c:v>40767</c:v>
                </c:pt>
                <c:pt idx="2826">
                  <c:v>40770</c:v>
                </c:pt>
                <c:pt idx="2827">
                  <c:v>40771</c:v>
                </c:pt>
                <c:pt idx="2828">
                  <c:v>40772</c:v>
                </c:pt>
                <c:pt idx="2829">
                  <c:v>40773</c:v>
                </c:pt>
                <c:pt idx="2830">
                  <c:v>40774</c:v>
                </c:pt>
                <c:pt idx="2831">
                  <c:v>40777</c:v>
                </c:pt>
                <c:pt idx="2832">
                  <c:v>40778</c:v>
                </c:pt>
                <c:pt idx="2833">
                  <c:v>40779</c:v>
                </c:pt>
                <c:pt idx="2834">
                  <c:v>40780</c:v>
                </c:pt>
                <c:pt idx="2835">
                  <c:v>40781</c:v>
                </c:pt>
                <c:pt idx="2836">
                  <c:v>40784</c:v>
                </c:pt>
                <c:pt idx="2837">
                  <c:v>40785</c:v>
                </c:pt>
                <c:pt idx="2838">
                  <c:v>40786</c:v>
                </c:pt>
                <c:pt idx="2839">
                  <c:v>40787</c:v>
                </c:pt>
                <c:pt idx="2840">
                  <c:v>40788</c:v>
                </c:pt>
                <c:pt idx="2841">
                  <c:v>40791</c:v>
                </c:pt>
                <c:pt idx="2842">
                  <c:v>40792</c:v>
                </c:pt>
                <c:pt idx="2843">
                  <c:v>40794</c:v>
                </c:pt>
                <c:pt idx="2844">
                  <c:v>40795</c:v>
                </c:pt>
                <c:pt idx="2845">
                  <c:v>40798</c:v>
                </c:pt>
                <c:pt idx="2846">
                  <c:v>40799</c:v>
                </c:pt>
                <c:pt idx="2847">
                  <c:v>40800</c:v>
                </c:pt>
                <c:pt idx="2848">
                  <c:v>40801</c:v>
                </c:pt>
                <c:pt idx="2849">
                  <c:v>40802</c:v>
                </c:pt>
                <c:pt idx="2850">
                  <c:v>40805</c:v>
                </c:pt>
                <c:pt idx="2851">
                  <c:v>40806</c:v>
                </c:pt>
                <c:pt idx="2852">
                  <c:v>40807</c:v>
                </c:pt>
                <c:pt idx="2853">
                  <c:v>40808</c:v>
                </c:pt>
                <c:pt idx="2854">
                  <c:v>40809</c:v>
                </c:pt>
                <c:pt idx="2855">
                  <c:v>40812</c:v>
                </c:pt>
                <c:pt idx="2856">
                  <c:v>40813</c:v>
                </c:pt>
                <c:pt idx="2857">
                  <c:v>40814</c:v>
                </c:pt>
                <c:pt idx="2858">
                  <c:v>40815</c:v>
                </c:pt>
                <c:pt idx="2859">
                  <c:v>40816</c:v>
                </c:pt>
                <c:pt idx="2860">
                  <c:v>40819</c:v>
                </c:pt>
                <c:pt idx="2861">
                  <c:v>40820</c:v>
                </c:pt>
                <c:pt idx="2862">
                  <c:v>40821</c:v>
                </c:pt>
                <c:pt idx="2863">
                  <c:v>40822</c:v>
                </c:pt>
                <c:pt idx="2864">
                  <c:v>40823</c:v>
                </c:pt>
                <c:pt idx="2865">
                  <c:v>40826</c:v>
                </c:pt>
                <c:pt idx="2866">
                  <c:v>40827</c:v>
                </c:pt>
                <c:pt idx="2867">
                  <c:v>40829</c:v>
                </c:pt>
                <c:pt idx="2868">
                  <c:v>40830</c:v>
                </c:pt>
                <c:pt idx="2869">
                  <c:v>40833</c:v>
                </c:pt>
                <c:pt idx="2870">
                  <c:v>40834</c:v>
                </c:pt>
                <c:pt idx="2871">
                  <c:v>40835</c:v>
                </c:pt>
                <c:pt idx="2872">
                  <c:v>40836</c:v>
                </c:pt>
                <c:pt idx="2873">
                  <c:v>40837</c:v>
                </c:pt>
                <c:pt idx="2874">
                  <c:v>40840</c:v>
                </c:pt>
                <c:pt idx="2875">
                  <c:v>40841</c:v>
                </c:pt>
                <c:pt idx="2876">
                  <c:v>40842</c:v>
                </c:pt>
                <c:pt idx="2877">
                  <c:v>40843</c:v>
                </c:pt>
                <c:pt idx="2878">
                  <c:v>40844</c:v>
                </c:pt>
                <c:pt idx="2879">
                  <c:v>40847</c:v>
                </c:pt>
                <c:pt idx="2880">
                  <c:v>40848</c:v>
                </c:pt>
                <c:pt idx="2881">
                  <c:v>40850</c:v>
                </c:pt>
                <c:pt idx="2882">
                  <c:v>40851</c:v>
                </c:pt>
                <c:pt idx="2883">
                  <c:v>40854</c:v>
                </c:pt>
                <c:pt idx="2884">
                  <c:v>40855</c:v>
                </c:pt>
                <c:pt idx="2885">
                  <c:v>40856</c:v>
                </c:pt>
                <c:pt idx="2886">
                  <c:v>40857</c:v>
                </c:pt>
                <c:pt idx="2887">
                  <c:v>40858</c:v>
                </c:pt>
                <c:pt idx="2888">
                  <c:v>40861</c:v>
                </c:pt>
                <c:pt idx="2889">
                  <c:v>40863</c:v>
                </c:pt>
                <c:pt idx="2890">
                  <c:v>40864</c:v>
                </c:pt>
                <c:pt idx="2891">
                  <c:v>40865</c:v>
                </c:pt>
                <c:pt idx="2892">
                  <c:v>40868</c:v>
                </c:pt>
                <c:pt idx="2893">
                  <c:v>40869</c:v>
                </c:pt>
                <c:pt idx="2894">
                  <c:v>40870</c:v>
                </c:pt>
                <c:pt idx="2895">
                  <c:v>40871</c:v>
                </c:pt>
                <c:pt idx="2896">
                  <c:v>40872</c:v>
                </c:pt>
                <c:pt idx="2897">
                  <c:v>40875</c:v>
                </c:pt>
                <c:pt idx="2898">
                  <c:v>40876</c:v>
                </c:pt>
                <c:pt idx="2899">
                  <c:v>40877</c:v>
                </c:pt>
                <c:pt idx="2900">
                  <c:v>40878</c:v>
                </c:pt>
                <c:pt idx="2901">
                  <c:v>40879</c:v>
                </c:pt>
                <c:pt idx="2902">
                  <c:v>40882</c:v>
                </c:pt>
                <c:pt idx="2903">
                  <c:v>40883</c:v>
                </c:pt>
                <c:pt idx="2904">
                  <c:v>40884</c:v>
                </c:pt>
                <c:pt idx="2905">
                  <c:v>40885</c:v>
                </c:pt>
                <c:pt idx="2906">
                  <c:v>40886</c:v>
                </c:pt>
                <c:pt idx="2907">
                  <c:v>40889</c:v>
                </c:pt>
                <c:pt idx="2908">
                  <c:v>40890</c:v>
                </c:pt>
                <c:pt idx="2909">
                  <c:v>40891</c:v>
                </c:pt>
                <c:pt idx="2910">
                  <c:v>40892</c:v>
                </c:pt>
                <c:pt idx="2911">
                  <c:v>40893</c:v>
                </c:pt>
                <c:pt idx="2912">
                  <c:v>40896</c:v>
                </c:pt>
                <c:pt idx="2913">
                  <c:v>40897</c:v>
                </c:pt>
                <c:pt idx="2914">
                  <c:v>40898</c:v>
                </c:pt>
                <c:pt idx="2915">
                  <c:v>40899</c:v>
                </c:pt>
                <c:pt idx="2916">
                  <c:v>40900</c:v>
                </c:pt>
                <c:pt idx="2917">
                  <c:v>40903</c:v>
                </c:pt>
                <c:pt idx="2918">
                  <c:v>40904</c:v>
                </c:pt>
                <c:pt idx="2919">
                  <c:v>40905</c:v>
                </c:pt>
                <c:pt idx="2920">
                  <c:v>40906</c:v>
                </c:pt>
                <c:pt idx="2921">
                  <c:v>40907</c:v>
                </c:pt>
                <c:pt idx="2922">
                  <c:v>40910</c:v>
                </c:pt>
                <c:pt idx="2923">
                  <c:v>40911</c:v>
                </c:pt>
                <c:pt idx="2924">
                  <c:v>40912</c:v>
                </c:pt>
                <c:pt idx="2925">
                  <c:v>40913</c:v>
                </c:pt>
                <c:pt idx="2926">
                  <c:v>40914</c:v>
                </c:pt>
                <c:pt idx="2927">
                  <c:v>40917</c:v>
                </c:pt>
                <c:pt idx="2928">
                  <c:v>40918</c:v>
                </c:pt>
                <c:pt idx="2929">
                  <c:v>40919</c:v>
                </c:pt>
                <c:pt idx="2930">
                  <c:v>40920</c:v>
                </c:pt>
                <c:pt idx="2931">
                  <c:v>40921</c:v>
                </c:pt>
                <c:pt idx="2932">
                  <c:v>40924</c:v>
                </c:pt>
                <c:pt idx="2933">
                  <c:v>40925</c:v>
                </c:pt>
                <c:pt idx="2934">
                  <c:v>40926</c:v>
                </c:pt>
                <c:pt idx="2935">
                  <c:v>40927</c:v>
                </c:pt>
                <c:pt idx="2936">
                  <c:v>40928</c:v>
                </c:pt>
                <c:pt idx="2937">
                  <c:v>40931</c:v>
                </c:pt>
                <c:pt idx="2938">
                  <c:v>40932</c:v>
                </c:pt>
                <c:pt idx="2939">
                  <c:v>40933</c:v>
                </c:pt>
                <c:pt idx="2940">
                  <c:v>40934</c:v>
                </c:pt>
                <c:pt idx="2941">
                  <c:v>40935</c:v>
                </c:pt>
                <c:pt idx="2942">
                  <c:v>40938</c:v>
                </c:pt>
                <c:pt idx="2943">
                  <c:v>40939</c:v>
                </c:pt>
                <c:pt idx="2944">
                  <c:v>40940</c:v>
                </c:pt>
                <c:pt idx="2945">
                  <c:v>40941</c:v>
                </c:pt>
                <c:pt idx="2946">
                  <c:v>40942</c:v>
                </c:pt>
                <c:pt idx="2947">
                  <c:v>40945</c:v>
                </c:pt>
                <c:pt idx="2948">
                  <c:v>40946</c:v>
                </c:pt>
                <c:pt idx="2949">
                  <c:v>40947</c:v>
                </c:pt>
                <c:pt idx="2950">
                  <c:v>40948</c:v>
                </c:pt>
                <c:pt idx="2951">
                  <c:v>40949</c:v>
                </c:pt>
                <c:pt idx="2952">
                  <c:v>40952</c:v>
                </c:pt>
                <c:pt idx="2953">
                  <c:v>40953</c:v>
                </c:pt>
                <c:pt idx="2954">
                  <c:v>40954</c:v>
                </c:pt>
                <c:pt idx="2955">
                  <c:v>40955</c:v>
                </c:pt>
                <c:pt idx="2956">
                  <c:v>40956</c:v>
                </c:pt>
                <c:pt idx="2957">
                  <c:v>40961</c:v>
                </c:pt>
                <c:pt idx="2958">
                  <c:v>40962</c:v>
                </c:pt>
                <c:pt idx="2959">
                  <c:v>40963</c:v>
                </c:pt>
                <c:pt idx="2960">
                  <c:v>40966</c:v>
                </c:pt>
                <c:pt idx="2961">
                  <c:v>40967</c:v>
                </c:pt>
                <c:pt idx="2962">
                  <c:v>40968</c:v>
                </c:pt>
                <c:pt idx="2963">
                  <c:v>40969</c:v>
                </c:pt>
                <c:pt idx="2964">
                  <c:v>40970</c:v>
                </c:pt>
                <c:pt idx="2965">
                  <c:v>40973</c:v>
                </c:pt>
                <c:pt idx="2966">
                  <c:v>40974</c:v>
                </c:pt>
                <c:pt idx="2967">
                  <c:v>40975</c:v>
                </c:pt>
                <c:pt idx="2968">
                  <c:v>40976</c:v>
                </c:pt>
                <c:pt idx="2969">
                  <c:v>40977</c:v>
                </c:pt>
                <c:pt idx="2970">
                  <c:v>40980</c:v>
                </c:pt>
                <c:pt idx="2971">
                  <c:v>40981</c:v>
                </c:pt>
                <c:pt idx="2972">
                  <c:v>40982</c:v>
                </c:pt>
                <c:pt idx="2973">
                  <c:v>40983</c:v>
                </c:pt>
                <c:pt idx="2974">
                  <c:v>40984</c:v>
                </c:pt>
                <c:pt idx="2975">
                  <c:v>40987</c:v>
                </c:pt>
                <c:pt idx="2976">
                  <c:v>40988</c:v>
                </c:pt>
                <c:pt idx="2977">
                  <c:v>40989</c:v>
                </c:pt>
                <c:pt idx="2978">
                  <c:v>40990</c:v>
                </c:pt>
                <c:pt idx="2979">
                  <c:v>40991</c:v>
                </c:pt>
                <c:pt idx="2980">
                  <c:v>40994</c:v>
                </c:pt>
                <c:pt idx="2981">
                  <c:v>40995</c:v>
                </c:pt>
                <c:pt idx="2982">
                  <c:v>40996</c:v>
                </c:pt>
                <c:pt idx="2983">
                  <c:v>40997</c:v>
                </c:pt>
                <c:pt idx="2984">
                  <c:v>40998</c:v>
                </c:pt>
                <c:pt idx="2985">
                  <c:v>41001</c:v>
                </c:pt>
                <c:pt idx="2986">
                  <c:v>41002</c:v>
                </c:pt>
                <c:pt idx="2987">
                  <c:v>41003</c:v>
                </c:pt>
                <c:pt idx="2988">
                  <c:v>41004</c:v>
                </c:pt>
                <c:pt idx="2989">
                  <c:v>41008</c:v>
                </c:pt>
                <c:pt idx="2990">
                  <c:v>41009</c:v>
                </c:pt>
                <c:pt idx="2991">
                  <c:v>41010</c:v>
                </c:pt>
                <c:pt idx="2992">
                  <c:v>41011</c:v>
                </c:pt>
                <c:pt idx="2993">
                  <c:v>41012</c:v>
                </c:pt>
                <c:pt idx="2994">
                  <c:v>41015</c:v>
                </c:pt>
                <c:pt idx="2995">
                  <c:v>41016</c:v>
                </c:pt>
                <c:pt idx="2996">
                  <c:v>41017</c:v>
                </c:pt>
                <c:pt idx="2997">
                  <c:v>41018</c:v>
                </c:pt>
                <c:pt idx="2998">
                  <c:v>41019</c:v>
                </c:pt>
                <c:pt idx="2999">
                  <c:v>41022</c:v>
                </c:pt>
                <c:pt idx="3000">
                  <c:v>41023</c:v>
                </c:pt>
                <c:pt idx="3001">
                  <c:v>41024</c:v>
                </c:pt>
                <c:pt idx="3002">
                  <c:v>41025</c:v>
                </c:pt>
                <c:pt idx="3003">
                  <c:v>41026</c:v>
                </c:pt>
                <c:pt idx="3004">
                  <c:v>41029</c:v>
                </c:pt>
                <c:pt idx="3005">
                  <c:v>41031</c:v>
                </c:pt>
                <c:pt idx="3006">
                  <c:v>41032</c:v>
                </c:pt>
                <c:pt idx="3007">
                  <c:v>41033</c:v>
                </c:pt>
                <c:pt idx="3008">
                  <c:v>41036</c:v>
                </c:pt>
                <c:pt idx="3009">
                  <c:v>41037</c:v>
                </c:pt>
                <c:pt idx="3010">
                  <c:v>41038</c:v>
                </c:pt>
                <c:pt idx="3011">
                  <c:v>41039</c:v>
                </c:pt>
                <c:pt idx="3012">
                  <c:v>41040</c:v>
                </c:pt>
                <c:pt idx="3013">
                  <c:v>41043</c:v>
                </c:pt>
                <c:pt idx="3014">
                  <c:v>41044</c:v>
                </c:pt>
                <c:pt idx="3015">
                  <c:v>41045</c:v>
                </c:pt>
                <c:pt idx="3016">
                  <c:v>41046</c:v>
                </c:pt>
                <c:pt idx="3017">
                  <c:v>41047</c:v>
                </c:pt>
                <c:pt idx="3018">
                  <c:v>41050</c:v>
                </c:pt>
                <c:pt idx="3019">
                  <c:v>41051</c:v>
                </c:pt>
                <c:pt idx="3020">
                  <c:v>41052</c:v>
                </c:pt>
                <c:pt idx="3021">
                  <c:v>41053</c:v>
                </c:pt>
                <c:pt idx="3022">
                  <c:v>41054</c:v>
                </c:pt>
                <c:pt idx="3023">
                  <c:v>41057</c:v>
                </c:pt>
                <c:pt idx="3024">
                  <c:v>41058</c:v>
                </c:pt>
                <c:pt idx="3025">
                  <c:v>41059</c:v>
                </c:pt>
                <c:pt idx="3026">
                  <c:v>41060</c:v>
                </c:pt>
                <c:pt idx="3027">
                  <c:v>41061</c:v>
                </c:pt>
                <c:pt idx="3028">
                  <c:v>41064</c:v>
                </c:pt>
                <c:pt idx="3029">
                  <c:v>41065</c:v>
                </c:pt>
                <c:pt idx="3030">
                  <c:v>41066</c:v>
                </c:pt>
                <c:pt idx="3031">
                  <c:v>41068</c:v>
                </c:pt>
                <c:pt idx="3032">
                  <c:v>41071</c:v>
                </c:pt>
                <c:pt idx="3033">
                  <c:v>41072</c:v>
                </c:pt>
                <c:pt idx="3034">
                  <c:v>41073</c:v>
                </c:pt>
                <c:pt idx="3035">
                  <c:v>41074</c:v>
                </c:pt>
                <c:pt idx="3036">
                  <c:v>41075</c:v>
                </c:pt>
                <c:pt idx="3037">
                  <c:v>41078</c:v>
                </c:pt>
                <c:pt idx="3038">
                  <c:v>41079</c:v>
                </c:pt>
                <c:pt idx="3039">
                  <c:v>41080</c:v>
                </c:pt>
                <c:pt idx="3040">
                  <c:v>41081</c:v>
                </c:pt>
                <c:pt idx="3041">
                  <c:v>41082</c:v>
                </c:pt>
                <c:pt idx="3042">
                  <c:v>41085</c:v>
                </c:pt>
                <c:pt idx="3043">
                  <c:v>41086</c:v>
                </c:pt>
                <c:pt idx="3044">
                  <c:v>41087</c:v>
                </c:pt>
                <c:pt idx="3045">
                  <c:v>41088</c:v>
                </c:pt>
                <c:pt idx="3046">
                  <c:v>41089</c:v>
                </c:pt>
                <c:pt idx="3047">
                  <c:v>41092</c:v>
                </c:pt>
                <c:pt idx="3048">
                  <c:v>41093</c:v>
                </c:pt>
                <c:pt idx="3049">
                  <c:v>41094</c:v>
                </c:pt>
                <c:pt idx="3050">
                  <c:v>41095</c:v>
                </c:pt>
                <c:pt idx="3051">
                  <c:v>41096</c:v>
                </c:pt>
                <c:pt idx="3052">
                  <c:v>41099</c:v>
                </c:pt>
                <c:pt idx="3053">
                  <c:v>41100</c:v>
                </c:pt>
                <c:pt idx="3054">
                  <c:v>41101</c:v>
                </c:pt>
                <c:pt idx="3055">
                  <c:v>41102</c:v>
                </c:pt>
                <c:pt idx="3056">
                  <c:v>41103</c:v>
                </c:pt>
                <c:pt idx="3057">
                  <c:v>41106</c:v>
                </c:pt>
                <c:pt idx="3058">
                  <c:v>41107</c:v>
                </c:pt>
                <c:pt idx="3059">
                  <c:v>41108</c:v>
                </c:pt>
                <c:pt idx="3060">
                  <c:v>41109</c:v>
                </c:pt>
                <c:pt idx="3061">
                  <c:v>41110</c:v>
                </c:pt>
                <c:pt idx="3062">
                  <c:v>41113</c:v>
                </c:pt>
                <c:pt idx="3063">
                  <c:v>41114</c:v>
                </c:pt>
                <c:pt idx="3064">
                  <c:v>41115</c:v>
                </c:pt>
                <c:pt idx="3065">
                  <c:v>41116</c:v>
                </c:pt>
                <c:pt idx="3066">
                  <c:v>41117</c:v>
                </c:pt>
                <c:pt idx="3067">
                  <c:v>41120</c:v>
                </c:pt>
                <c:pt idx="3068">
                  <c:v>41121</c:v>
                </c:pt>
                <c:pt idx="3069">
                  <c:v>41122</c:v>
                </c:pt>
                <c:pt idx="3070">
                  <c:v>41123</c:v>
                </c:pt>
                <c:pt idx="3071">
                  <c:v>41124</c:v>
                </c:pt>
                <c:pt idx="3072">
                  <c:v>41127</c:v>
                </c:pt>
                <c:pt idx="3073">
                  <c:v>41128</c:v>
                </c:pt>
                <c:pt idx="3074">
                  <c:v>41129</c:v>
                </c:pt>
                <c:pt idx="3075">
                  <c:v>41130</c:v>
                </c:pt>
                <c:pt idx="3076">
                  <c:v>41131</c:v>
                </c:pt>
                <c:pt idx="3077">
                  <c:v>41134</c:v>
                </c:pt>
                <c:pt idx="3078">
                  <c:v>41135</c:v>
                </c:pt>
                <c:pt idx="3079">
                  <c:v>41136</c:v>
                </c:pt>
                <c:pt idx="3080">
                  <c:v>41137</c:v>
                </c:pt>
                <c:pt idx="3081">
                  <c:v>41138</c:v>
                </c:pt>
                <c:pt idx="3082">
                  <c:v>41141</c:v>
                </c:pt>
                <c:pt idx="3083">
                  <c:v>41142</c:v>
                </c:pt>
                <c:pt idx="3084">
                  <c:v>41143</c:v>
                </c:pt>
                <c:pt idx="3085">
                  <c:v>41144</c:v>
                </c:pt>
                <c:pt idx="3086">
                  <c:v>41145</c:v>
                </c:pt>
                <c:pt idx="3087">
                  <c:v>41148</c:v>
                </c:pt>
                <c:pt idx="3088">
                  <c:v>41149</c:v>
                </c:pt>
                <c:pt idx="3089">
                  <c:v>41150</c:v>
                </c:pt>
                <c:pt idx="3090">
                  <c:v>41151</c:v>
                </c:pt>
                <c:pt idx="3091">
                  <c:v>41152</c:v>
                </c:pt>
                <c:pt idx="3092">
                  <c:v>41155</c:v>
                </c:pt>
                <c:pt idx="3093">
                  <c:v>41156</c:v>
                </c:pt>
                <c:pt idx="3094">
                  <c:v>41157</c:v>
                </c:pt>
                <c:pt idx="3095">
                  <c:v>41158</c:v>
                </c:pt>
                <c:pt idx="3096">
                  <c:v>41162</c:v>
                </c:pt>
                <c:pt idx="3097">
                  <c:v>41163</c:v>
                </c:pt>
                <c:pt idx="3098">
                  <c:v>41164</c:v>
                </c:pt>
                <c:pt idx="3099">
                  <c:v>41165</c:v>
                </c:pt>
                <c:pt idx="3100">
                  <c:v>41166</c:v>
                </c:pt>
                <c:pt idx="3101">
                  <c:v>41169</c:v>
                </c:pt>
                <c:pt idx="3102">
                  <c:v>41170</c:v>
                </c:pt>
                <c:pt idx="3103">
                  <c:v>41171</c:v>
                </c:pt>
                <c:pt idx="3104">
                  <c:v>41172</c:v>
                </c:pt>
                <c:pt idx="3105">
                  <c:v>41173</c:v>
                </c:pt>
                <c:pt idx="3106">
                  <c:v>41176</c:v>
                </c:pt>
                <c:pt idx="3107">
                  <c:v>41177</c:v>
                </c:pt>
                <c:pt idx="3108">
                  <c:v>41178</c:v>
                </c:pt>
                <c:pt idx="3109">
                  <c:v>41179</c:v>
                </c:pt>
                <c:pt idx="3110">
                  <c:v>41180</c:v>
                </c:pt>
                <c:pt idx="3111">
                  <c:v>41183</c:v>
                </c:pt>
                <c:pt idx="3112">
                  <c:v>41184</c:v>
                </c:pt>
                <c:pt idx="3113">
                  <c:v>41185</c:v>
                </c:pt>
                <c:pt idx="3114">
                  <c:v>41186</c:v>
                </c:pt>
                <c:pt idx="3115">
                  <c:v>41187</c:v>
                </c:pt>
                <c:pt idx="3116">
                  <c:v>41190</c:v>
                </c:pt>
                <c:pt idx="3117">
                  <c:v>41191</c:v>
                </c:pt>
                <c:pt idx="3118">
                  <c:v>41192</c:v>
                </c:pt>
                <c:pt idx="3119">
                  <c:v>41193</c:v>
                </c:pt>
                <c:pt idx="3120">
                  <c:v>41197</c:v>
                </c:pt>
                <c:pt idx="3121">
                  <c:v>41198</c:v>
                </c:pt>
                <c:pt idx="3122">
                  <c:v>41199</c:v>
                </c:pt>
                <c:pt idx="3123">
                  <c:v>41200</c:v>
                </c:pt>
                <c:pt idx="3124">
                  <c:v>41201</c:v>
                </c:pt>
                <c:pt idx="3125">
                  <c:v>41204</c:v>
                </c:pt>
                <c:pt idx="3126">
                  <c:v>41205</c:v>
                </c:pt>
                <c:pt idx="3127">
                  <c:v>41206</c:v>
                </c:pt>
                <c:pt idx="3128">
                  <c:v>41207</c:v>
                </c:pt>
                <c:pt idx="3129">
                  <c:v>41208</c:v>
                </c:pt>
                <c:pt idx="3130">
                  <c:v>41211</c:v>
                </c:pt>
                <c:pt idx="3131">
                  <c:v>41212</c:v>
                </c:pt>
                <c:pt idx="3132">
                  <c:v>41213</c:v>
                </c:pt>
                <c:pt idx="3133">
                  <c:v>41214</c:v>
                </c:pt>
                <c:pt idx="3134">
                  <c:v>41218</c:v>
                </c:pt>
                <c:pt idx="3135">
                  <c:v>41219</c:v>
                </c:pt>
                <c:pt idx="3136">
                  <c:v>41220</c:v>
                </c:pt>
                <c:pt idx="3137">
                  <c:v>41221</c:v>
                </c:pt>
                <c:pt idx="3138">
                  <c:v>41222</c:v>
                </c:pt>
                <c:pt idx="3139">
                  <c:v>41225</c:v>
                </c:pt>
                <c:pt idx="3140">
                  <c:v>41226</c:v>
                </c:pt>
                <c:pt idx="3141">
                  <c:v>41227</c:v>
                </c:pt>
                <c:pt idx="3142">
                  <c:v>41229</c:v>
                </c:pt>
                <c:pt idx="3143">
                  <c:v>41232</c:v>
                </c:pt>
                <c:pt idx="3144">
                  <c:v>41233</c:v>
                </c:pt>
                <c:pt idx="3145">
                  <c:v>41234</c:v>
                </c:pt>
                <c:pt idx="3146">
                  <c:v>41235</c:v>
                </c:pt>
                <c:pt idx="3147">
                  <c:v>41236</c:v>
                </c:pt>
                <c:pt idx="3148">
                  <c:v>41239</c:v>
                </c:pt>
                <c:pt idx="3149">
                  <c:v>41240</c:v>
                </c:pt>
                <c:pt idx="3150">
                  <c:v>41241</c:v>
                </c:pt>
                <c:pt idx="3151">
                  <c:v>41242</c:v>
                </c:pt>
                <c:pt idx="3152">
                  <c:v>41243</c:v>
                </c:pt>
                <c:pt idx="3153">
                  <c:v>41246</c:v>
                </c:pt>
                <c:pt idx="3154">
                  <c:v>41247</c:v>
                </c:pt>
                <c:pt idx="3155">
                  <c:v>41248</c:v>
                </c:pt>
                <c:pt idx="3156">
                  <c:v>41249</c:v>
                </c:pt>
                <c:pt idx="3157">
                  <c:v>41250</c:v>
                </c:pt>
                <c:pt idx="3158">
                  <c:v>41253</c:v>
                </c:pt>
                <c:pt idx="3159">
                  <c:v>41254</c:v>
                </c:pt>
                <c:pt idx="3160">
                  <c:v>41255</c:v>
                </c:pt>
                <c:pt idx="3161">
                  <c:v>41256</c:v>
                </c:pt>
                <c:pt idx="3162">
                  <c:v>41257</c:v>
                </c:pt>
                <c:pt idx="3163">
                  <c:v>41260</c:v>
                </c:pt>
                <c:pt idx="3164">
                  <c:v>41261</c:v>
                </c:pt>
                <c:pt idx="3165">
                  <c:v>41262</c:v>
                </c:pt>
                <c:pt idx="3166">
                  <c:v>41263</c:v>
                </c:pt>
                <c:pt idx="3167">
                  <c:v>41264</c:v>
                </c:pt>
                <c:pt idx="3168">
                  <c:v>41267</c:v>
                </c:pt>
                <c:pt idx="3169">
                  <c:v>41269</c:v>
                </c:pt>
                <c:pt idx="3170">
                  <c:v>41270</c:v>
                </c:pt>
                <c:pt idx="3171">
                  <c:v>41271</c:v>
                </c:pt>
                <c:pt idx="3172">
                  <c:v>41274</c:v>
                </c:pt>
                <c:pt idx="3173">
                  <c:v>41276</c:v>
                </c:pt>
                <c:pt idx="3174">
                  <c:v>41277</c:v>
                </c:pt>
                <c:pt idx="3175">
                  <c:v>41278</c:v>
                </c:pt>
                <c:pt idx="3176">
                  <c:v>41281</c:v>
                </c:pt>
                <c:pt idx="3177">
                  <c:v>41282</c:v>
                </c:pt>
                <c:pt idx="3178">
                  <c:v>41283</c:v>
                </c:pt>
                <c:pt idx="3179">
                  <c:v>41284</c:v>
                </c:pt>
                <c:pt idx="3180">
                  <c:v>41285</c:v>
                </c:pt>
                <c:pt idx="3181">
                  <c:v>41288</c:v>
                </c:pt>
                <c:pt idx="3182">
                  <c:v>41289</c:v>
                </c:pt>
                <c:pt idx="3183">
                  <c:v>41290</c:v>
                </c:pt>
                <c:pt idx="3184">
                  <c:v>41291</c:v>
                </c:pt>
                <c:pt idx="3185">
                  <c:v>41292</c:v>
                </c:pt>
                <c:pt idx="3186">
                  <c:v>41295</c:v>
                </c:pt>
                <c:pt idx="3187">
                  <c:v>41296</c:v>
                </c:pt>
                <c:pt idx="3188">
                  <c:v>41297</c:v>
                </c:pt>
                <c:pt idx="3189">
                  <c:v>41298</c:v>
                </c:pt>
                <c:pt idx="3190">
                  <c:v>41299</c:v>
                </c:pt>
                <c:pt idx="3191">
                  <c:v>41302</c:v>
                </c:pt>
                <c:pt idx="3192">
                  <c:v>41303</c:v>
                </c:pt>
                <c:pt idx="3193">
                  <c:v>41304</c:v>
                </c:pt>
                <c:pt idx="3194">
                  <c:v>41305</c:v>
                </c:pt>
                <c:pt idx="3195">
                  <c:v>41306</c:v>
                </c:pt>
                <c:pt idx="3196">
                  <c:v>41309</c:v>
                </c:pt>
                <c:pt idx="3197">
                  <c:v>41310</c:v>
                </c:pt>
                <c:pt idx="3198">
                  <c:v>41311</c:v>
                </c:pt>
                <c:pt idx="3199">
                  <c:v>41312</c:v>
                </c:pt>
                <c:pt idx="3200">
                  <c:v>41313</c:v>
                </c:pt>
                <c:pt idx="3201">
                  <c:v>41318</c:v>
                </c:pt>
                <c:pt idx="3202">
                  <c:v>41319</c:v>
                </c:pt>
                <c:pt idx="3203">
                  <c:v>41320</c:v>
                </c:pt>
                <c:pt idx="3204">
                  <c:v>41323</c:v>
                </c:pt>
                <c:pt idx="3205">
                  <c:v>41324</c:v>
                </c:pt>
                <c:pt idx="3206">
                  <c:v>41325</c:v>
                </c:pt>
                <c:pt idx="3207">
                  <c:v>41326</c:v>
                </c:pt>
                <c:pt idx="3208">
                  <c:v>41327</c:v>
                </c:pt>
                <c:pt idx="3209">
                  <c:v>41330</c:v>
                </c:pt>
                <c:pt idx="3210">
                  <c:v>41331</c:v>
                </c:pt>
                <c:pt idx="3211">
                  <c:v>41332</c:v>
                </c:pt>
                <c:pt idx="3212">
                  <c:v>41333</c:v>
                </c:pt>
                <c:pt idx="3213">
                  <c:v>41334</c:v>
                </c:pt>
                <c:pt idx="3214">
                  <c:v>41337</c:v>
                </c:pt>
                <c:pt idx="3215">
                  <c:v>41338</c:v>
                </c:pt>
                <c:pt idx="3216">
                  <c:v>41339</c:v>
                </c:pt>
                <c:pt idx="3217">
                  <c:v>41340</c:v>
                </c:pt>
                <c:pt idx="3218">
                  <c:v>41341</c:v>
                </c:pt>
                <c:pt idx="3219">
                  <c:v>41344</c:v>
                </c:pt>
                <c:pt idx="3220">
                  <c:v>41345</c:v>
                </c:pt>
                <c:pt idx="3221">
                  <c:v>41346</c:v>
                </c:pt>
                <c:pt idx="3222">
                  <c:v>41347</c:v>
                </c:pt>
                <c:pt idx="3223">
                  <c:v>41348</c:v>
                </c:pt>
                <c:pt idx="3224">
                  <c:v>41351</c:v>
                </c:pt>
                <c:pt idx="3225">
                  <c:v>41352</c:v>
                </c:pt>
                <c:pt idx="3226">
                  <c:v>41353</c:v>
                </c:pt>
                <c:pt idx="3227">
                  <c:v>41354</c:v>
                </c:pt>
                <c:pt idx="3228">
                  <c:v>41355</c:v>
                </c:pt>
                <c:pt idx="3229">
                  <c:v>41358</c:v>
                </c:pt>
                <c:pt idx="3230">
                  <c:v>41359</c:v>
                </c:pt>
                <c:pt idx="3231">
                  <c:v>41360</c:v>
                </c:pt>
                <c:pt idx="3232">
                  <c:v>41361</c:v>
                </c:pt>
                <c:pt idx="3233">
                  <c:v>41365</c:v>
                </c:pt>
                <c:pt idx="3234">
                  <c:v>41366</c:v>
                </c:pt>
                <c:pt idx="3235">
                  <c:v>41367</c:v>
                </c:pt>
                <c:pt idx="3236">
                  <c:v>41368</c:v>
                </c:pt>
                <c:pt idx="3237">
                  <c:v>41369</c:v>
                </c:pt>
                <c:pt idx="3238">
                  <c:v>41372</c:v>
                </c:pt>
                <c:pt idx="3239">
                  <c:v>41373</c:v>
                </c:pt>
                <c:pt idx="3240">
                  <c:v>41374</c:v>
                </c:pt>
                <c:pt idx="3241">
                  <c:v>41375</c:v>
                </c:pt>
                <c:pt idx="3242">
                  <c:v>41376</c:v>
                </c:pt>
                <c:pt idx="3243">
                  <c:v>41379</c:v>
                </c:pt>
                <c:pt idx="3244">
                  <c:v>41380</c:v>
                </c:pt>
                <c:pt idx="3245">
                  <c:v>41381</c:v>
                </c:pt>
                <c:pt idx="3246">
                  <c:v>41382</c:v>
                </c:pt>
                <c:pt idx="3247">
                  <c:v>41383</c:v>
                </c:pt>
                <c:pt idx="3248">
                  <c:v>41386</c:v>
                </c:pt>
                <c:pt idx="3249">
                  <c:v>41387</c:v>
                </c:pt>
                <c:pt idx="3250">
                  <c:v>41388</c:v>
                </c:pt>
                <c:pt idx="3251">
                  <c:v>41389</c:v>
                </c:pt>
                <c:pt idx="3252">
                  <c:v>41390</c:v>
                </c:pt>
                <c:pt idx="3253">
                  <c:v>41393</c:v>
                </c:pt>
                <c:pt idx="3254">
                  <c:v>41394</c:v>
                </c:pt>
                <c:pt idx="3255">
                  <c:v>41396</c:v>
                </c:pt>
                <c:pt idx="3256">
                  <c:v>41397</c:v>
                </c:pt>
                <c:pt idx="3257">
                  <c:v>41400</c:v>
                </c:pt>
                <c:pt idx="3258">
                  <c:v>41401</c:v>
                </c:pt>
                <c:pt idx="3259">
                  <c:v>41402</c:v>
                </c:pt>
                <c:pt idx="3260">
                  <c:v>41403</c:v>
                </c:pt>
                <c:pt idx="3261">
                  <c:v>41404</c:v>
                </c:pt>
                <c:pt idx="3262">
                  <c:v>41407</c:v>
                </c:pt>
                <c:pt idx="3263">
                  <c:v>41408</c:v>
                </c:pt>
                <c:pt idx="3264">
                  <c:v>41409</c:v>
                </c:pt>
                <c:pt idx="3265">
                  <c:v>41410</c:v>
                </c:pt>
                <c:pt idx="3266">
                  <c:v>41411</c:v>
                </c:pt>
                <c:pt idx="3267">
                  <c:v>41414</c:v>
                </c:pt>
                <c:pt idx="3268">
                  <c:v>41415</c:v>
                </c:pt>
                <c:pt idx="3269">
                  <c:v>41416</c:v>
                </c:pt>
                <c:pt idx="3270">
                  <c:v>41417</c:v>
                </c:pt>
                <c:pt idx="3271">
                  <c:v>41418</c:v>
                </c:pt>
                <c:pt idx="3272">
                  <c:v>41421</c:v>
                </c:pt>
                <c:pt idx="3273">
                  <c:v>41422</c:v>
                </c:pt>
                <c:pt idx="3274">
                  <c:v>41423</c:v>
                </c:pt>
                <c:pt idx="3275">
                  <c:v>41425</c:v>
                </c:pt>
                <c:pt idx="3276">
                  <c:v>41428</c:v>
                </c:pt>
                <c:pt idx="3277">
                  <c:v>41429</c:v>
                </c:pt>
                <c:pt idx="3278">
                  <c:v>41430</c:v>
                </c:pt>
                <c:pt idx="3279">
                  <c:v>41431</c:v>
                </c:pt>
                <c:pt idx="3280">
                  <c:v>41432</c:v>
                </c:pt>
                <c:pt idx="3281">
                  <c:v>41435</c:v>
                </c:pt>
                <c:pt idx="3282">
                  <c:v>41436</c:v>
                </c:pt>
                <c:pt idx="3283">
                  <c:v>41437</c:v>
                </c:pt>
                <c:pt idx="3284">
                  <c:v>41438</c:v>
                </c:pt>
                <c:pt idx="3285">
                  <c:v>41439</c:v>
                </c:pt>
                <c:pt idx="3286">
                  <c:v>41442</c:v>
                </c:pt>
                <c:pt idx="3287">
                  <c:v>41443</c:v>
                </c:pt>
                <c:pt idx="3288">
                  <c:v>41444</c:v>
                </c:pt>
                <c:pt idx="3289">
                  <c:v>41445</c:v>
                </c:pt>
                <c:pt idx="3290">
                  <c:v>41446</c:v>
                </c:pt>
                <c:pt idx="3291">
                  <c:v>41449</c:v>
                </c:pt>
                <c:pt idx="3292">
                  <c:v>41450</c:v>
                </c:pt>
                <c:pt idx="3293">
                  <c:v>41451</c:v>
                </c:pt>
                <c:pt idx="3294">
                  <c:v>41452</c:v>
                </c:pt>
                <c:pt idx="3295">
                  <c:v>41453</c:v>
                </c:pt>
                <c:pt idx="3296">
                  <c:v>41456</c:v>
                </c:pt>
                <c:pt idx="3297">
                  <c:v>41457</c:v>
                </c:pt>
                <c:pt idx="3298">
                  <c:v>41458</c:v>
                </c:pt>
                <c:pt idx="3299">
                  <c:v>41459</c:v>
                </c:pt>
                <c:pt idx="3300">
                  <c:v>41460</c:v>
                </c:pt>
                <c:pt idx="3301">
                  <c:v>41463</c:v>
                </c:pt>
                <c:pt idx="3302">
                  <c:v>41464</c:v>
                </c:pt>
                <c:pt idx="3303">
                  <c:v>41465</c:v>
                </c:pt>
                <c:pt idx="3304">
                  <c:v>41466</c:v>
                </c:pt>
                <c:pt idx="3305">
                  <c:v>41467</c:v>
                </c:pt>
                <c:pt idx="3306">
                  <c:v>41470</c:v>
                </c:pt>
                <c:pt idx="3307">
                  <c:v>41471</c:v>
                </c:pt>
                <c:pt idx="3308">
                  <c:v>41472</c:v>
                </c:pt>
                <c:pt idx="3309">
                  <c:v>41473</c:v>
                </c:pt>
                <c:pt idx="3310">
                  <c:v>41474</c:v>
                </c:pt>
                <c:pt idx="3311">
                  <c:v>41477</c:v>
                </c:pt>
                <c:pt idx="3312">
                  <c:v>41478</c:v>
                </c:pt>
                <c:pt idx="3313">
                  <c:v>41479</c:v>
                </c:pt>
                <c:pt idx="3314">
                  <c:v>41480</c:v>
                </c:pt>
                <c:pt idx="3315">
                  <c:v>41481</c:v>
                </c:pt>
                <c:pt idx="3316">
                  <c:v>41484</c:v>
                </c:pt>
                <c:pt idx="3317">
                  <c:v>41485</c:v>
                </c:pt>
                <c:pt idx="3318">
                  <c:v>41486</c:v>
                </c:pt>
                <c:pt idx="3319">
                  <c:v>41487</c:v>
                </c:pt>
                <c:pt idx="3320">
                  <c:v>41488</c:v>
                </c:pt>
                <c:pt idx="3321">
                  <c:v>41491</c:v>
                </c:pt>
                <c:pt idx="3322">
                  <c:v>41492</c:v>
                </c:pt>
                <c:pt idx="3323">
                  <c:v>41493</c:v>
                </c:pt>
                <c:pt idx="3324">
                  <c:v>41494</c:v>
                </c:pt>
                <c:pt idx="3325">
                  <c:v>41495</c:v>
                </c:pt>
                <c:pt idx="3326">
                  <c:v>41498</c:v>
                </c:pt>
                <c:pt idx="3327">
                  <c:v>41499</c:v>
                </c:pt>
                <c:pt idx="3328">
                  <c:v>41500</c:v>
                </c:pt>
                <c:pt idx="3329">
                  <c:v>41501</c:v>
                </c:pt>
                <c:pt idx="3330">
                  <c:v>41502</c:v>
                </c:pt>
                <c:pt idx="3331">
                  <c:v>41505</c:v>
                </c:pt>
                <c:pt idx="3332">
                  <c:v>41506</c:v>
                </c:pt>
                <c:pt idx="3333">
                  <c:v>41507</c:v>
                </c:pt>
                <c:pt idx="3334">
                  <c:v>41508</c:v>
                </c:pt>
                <c:pt idx="3335">
                  <c:v>41509</c:v>
                </c:pt>
                <c:pt idx="3336">
                  <c:v>41512</c:v>
                </c:pt>
                <c:pt idx="3337">
                  <c:v>41513</c:v>
                </c:pt>
                <c:pt idx="3338">
                  <c:v>41514</c:v>
                </c:pt>
                <c:pt idx="3339">
                  <c:v>41515</c:v>
                </c:pt>
                <c:pt idx="3340">
                  <c:v>41516</c:v>
                </c:pt>
                <c:pt idx="3341">
                  <c:v>41519</c:v>
                </c:pt>
                <c:pt idx="3342">
                  <c:v>41520</c:v>
                </c:pt>
                <c:pt idx="3343">
                  <c:v>41521</c:v>
                </c:pt>
                <c:pt idx="3344">
                  <c:v>41522</c:v>
                </c:pt>
                <c:pt idx="3345">
                  <c:v>41523</c:v>
                </c:pt>
                <c:pt idx="3346">
                  <c:v>41526</c:v>
                </c:pt>
                <c:pt idx="3347">
                  <c:v>41527</c:v>
                </c:pt>
                <c:pt idx="3348">
                  <c:v>41528</c:v>
                </c:pt>
                <c:pt idx="3349">
                  <c:v>41529</c:v>
                </c:pt>
                <c:pt idx="3350">
                  <c:v>41530</c:v>
                </c:pt>
                <c:pt idx="3351">
                  <c:v>41533</c:v>
                </c:pt>
                <c:pt idx="3352">
                  <c:v>41534</c:v>
                </c:pt>
                <c:pt idx="3353">
                  <c:v>41535</c:v>
                </c:pt>
                <c:pt idx="3354">
                  <c:v>41536</c:v>
                </c:pt>
                <c:pt idx="3355">
                  <c:v>41537</c:v>
                </c:pt>
                <c:pt idx="3356">
                  <c:v>41540</c:v>
                </c:pt>
                <c:pt idx="3357">
                  <c:v>41541</c:v>
                </c:pt>
                <c:pt idx="3358">
                  <c:v>41542</c:v>
                </c:pt>
                <c:pt idx="3359">
                  <c:v>41543</c:v>
                </c:pt>
                <c:pt idx="3360">
                  <c:v>41544</c:v>
                </c:pt>
                <c:pt idx="3361">
                  <c:v>41547</c:v>
                </c:pt>
                <c:pt idx="3362">
                  <c:v>41548</c:v>
                </c:pt>
                <c:pt idx="3363">
                  <c:v>41549</c:v>
                </c:pt>
                <c:pt idx="3364">
                  <c:v>41550</c:v>
                </c:pt>
                <c:pt idx="3365">
                  <c:v>41551</c:v>
                </c:pt>
                <c:pt idx="3366">
                  <c:v>41554</c:v>
                </c:pt>
                <c:pt idx="3367">
                  <c:v>41555</c:v>
                </c:pt>
                <c:pt idx="3368">
                  <c:v>41556</c:v>
                </c:pt>
                <c:pt idx="3369">
                  <c:v>41557</c:v>
                </c:pt>
                <c:pt idx="3370">
                  <c:v>41558</c:v>
                </c:pt>
                <c:pt idx="3371">
                  <c:v>41561</c:v>
                </c:pt>
                <c:pt idx="3372">
                  <c:v>41562</c:v>
                </c:pt>
                <c:pt idx="3373">
                  <c:v>41563</c:v>
                </c:pt>
                <c:pt idx="3374">
                  <c:v>41564</c:v>
                </c:pt>
                <c:pt idx="3375">
                  <c:v>41565</c:v>
                </c:pt>
                <c:pt idx="3376">
                  <c:v>41568</c:v>
                </c:pt>
                <c:pt idx="3377">
                  <c:v>41569</c:v>
                </c:pt>
                <c:pt idx="3378">
                  <c:v>41570</c:v>
                </c:pt>
                <c:pt idx="3379">
                  <c:v>41571</c:v>
                </c:pt>
                <c:pt idx="3380">
                  <c:v>41572</c:v>
                </c:pt>
                <c:pt idx="3381">
                  <c:v>41575</c:v>
                </c:pt>
                <c:pt idx="3382">
                  <c:v>41576</c:v>
                </c:pt>
                <c:pt idx="3383">
                  <c:v>41577</c:v>
                </c:pt>
                <c:pt idx="3384">
                  <c:v>41578</c:v>
                </c:pt>
                <c:pt idx="3385">
                  <c:v>41579</c:v>
                </c:pt>
                <c:pt idx="3386">
                  <c:v>41582</c:v>
                </c:pt>
                <c:pt idx="3387">
                  <c:v>41583</c:v>
                </c:pt>
                <c:pt idx="3388">
                  <c:v>41584</c:v>
                </c:pt>
                <c:pt idx="3389">
                  <c:v>41585</c:v>
                </c:pt>
                <c:pt idx="3390">
                  <c:v>41586</c:v>
                </c:pt>
                <c:pt idx="3391">
                  <c:v>41589</c:v>
                </c:pt>
                <c:pt idx="3392">
                  <c:v>41590</c:v>
                </c:pt>
                <c:pt idx="3393">
                  <c:v>41591</c:v>
                </c:pt>
                <c:pt idx="3394">
                  <c:v>41592</c:v>
                </c:pt>
                <c:pt idx="3395">
                  <c:v>41596</c:v>
                </c:pt>
                <c:pt idx="3396">
                  <c:v>41597</c:v>
                </c:pt>
                <c:pt idx="3397">
                  <c:v>41598</c:v>
                </c:pt>
                <c:pt idx="3398">
                  <c:v>41599</c:v>
                </c:pt>
                <c:pt idx="3399">
                  <c:v>41600</c:v>
                </c:pt>
                <c:pt idx="3400">
                  <c:v>41603</c:v>
                </c:pt>
                <c:pt idx="3401">
                  <c:v>41604</c:v>
                </c:pt>
                <c:pt idx="3402">
                  <c:v>41605</c:v>
                </c:pt>
                <c:pt idx="3403">
                  <c:v>41606</c:v>
                </c:pt>
                <c:pt idx="3404">
                  <c:v>41607</c:v>
                </c:pt>
                <c:pt idx="3405">
                  <c:v>41610</c:v>
                </c:pt>
                <c:pt idx="3406">
                  <c:v>41611</c:v>
                </c:pt>
                <c:pt idx="3407">
                  <c:v>41612</c:v>
                </c:pt>
                <c:pt idx="3408">
                  <c:v>41613</c:v>
                </c:pt>
                <c:pt idx="3409">
                  <c:v>41614</c:v>
                </c:pt>
                <c:pt idx="3410">
                  <c:v>41617</c:v>
                </c:pt>
                <c:pt idx="3411">
                  <c:v>41618</c:v>
                </c:pt>
                <c:pt idx="3412">
                  <c:v>41619</c:v>
                </c:pt>
                <c:pt idx="3413">
                  <c:v>41620</c:v>
                </c:pt>
                <c:pt idx="3414">
                  <c:v>41621</c:v>
                </c:pt>
                <c:pt idx="3415">
                  <c:v>41624</c:v>
                </c:pt>
                <c:pt idx="3416">
                  <c:v>41625</c:v>
                </c:pt>
                <c:pt idx="3417">
                  <c:v>41626</c:v>
                </c:pt>
                <c:pt idx="3418">
                  <c:v>41627</c:v>
                </c:pt>
                <c:pt idx="3419">
                  <c:v>41628</c:v>
                </c:pt>
                <c:pt idx="3420">
                  <c:v>41631</c:v>
                </c:pt>
                <c:pt idx="3421">
                  <c:v>41632</c:v>
                </c:pt>
                <c:pt idx="3422">
                  <c:v>41634</c:v>
                </c:pt>
                <c:pt idx="3423">
                  <c:v>41635</c:v>
                </c:pt>
                <c:pt idx="3424">
                  <c:v>41638</c:v>
                </c:pt>
                <c:pt idx="3425">
                  <c:v>41639</c:v>
                </c:pt>
                <c:pt idx="3426">
                  <c:v>41641</c:v>
                </c:pt>
                <c:pt idx="3427">
                  <c:v>41642</c:v>
                </c:pt>
                <c:pt idx="3428">
                  <c:v>41645</c:v>
                </c:pt>
                <c:pt idx="3429">
                  <c:v>41646</c:v>
                </c:pt>
                <c:pt idx="3430">
                  <c:v>41647</c:v>
                </c:pt>
                <c:pt idx="3431">
                  <c:v>41648</c:v>
                </c:pt>
                <c:pt idx="3432">
                  <c:v>41649</c:v>
                </c:pt>
                <c:pt idx="3433">
                  <c:v>41652</c:v>
                </c:pt>
                <c:pt idx="3434">
                  <c:v>41653</c:v>
                </c:pt>
                <c:pt idx="3435">
                  <c:v>41654</c:v>
                </c:pt>
                <c:pt idx="3436">
                  <c:v>41655</c:v>
                </c:pt>
                <c:pt idx="3437">
                  <c:v>41656</c:v>
                </c:pt>
                <c:pt idx="3438">
                  <c:v>41659</c:v>
                </c:pt>
                <c:pt idx="3439">
                  <c:v>41660</c:v>
                </c:pt>
                <c:pt idx="3440">
                  <c:v>41661</c:v>
                </c:pt>
                <c:pt idx="3441">
                  <c:v>41662</c:v>
                </c:pt>
                <c:pt idx="3442">
                  <c:v>41663</c:v>
                </c:pt>
                <c:pt idx="3443">
                  <c:v>41666</c:v>
                </c:pt>
                <c:pt idx="3444">
                  <c:v>41667</c:v>
                </c:pt>
                <c:pt idx="3445">
                  <c:v>41668</c:v>
                </c:pt>
                <c:pt idx="3446">
                  <c:v>41669</c:v>
                </c:pt>
                <c:pt idx="3447">
                  <c:v>41670</c:v>
                </c:pt>
                <c:pt idx="3448">
                  <c:v>41673</c:v>
                </c:pt>
                <c:pt idx="3449">
                  <c:v>41674</c:v>
                </c:pt>
                <c:pt idx="3450">
                  <c:v>41675</c:v>
                </c:pt>
                <c:pt idx="3451">
                  <c:v>41676</c:v>
                </c:pt>
                <c:pt idx="3452">
                  <c:v>41677</c:v>
                </c:pt>
                <c:pt idx="3453">
                  <c:v>41680</c:v>
                </c:pt>
                <c:pt idx="3454">
                  <c:v>41681</c:v>
                </c:pt>
                <c:pt idx="3455">
                  <c:v>41682</c:v>
                </c:pt>
                <c:pt idx="3456">
                  <c:v>41683</c:v>
                </c:pt>
                <c:pt idx="3457">
                  <c:v>41684</c:v>
                </c:pt>
                <c:pt idx="3458">
                  <c:v>41687</c:v>
                </c:pt>
                <c:pt idx="3459">
                  <c:v>41688</c:v>
                </c:pt>
                <c:pt idx="3460">
                  <c:v>41689</c:v>
                </c:pt>
                <c:pt idx="3461">
                  <c:v>41690</c:v>
                </c:pt>
                <c:pt idx="3462">
                  <c:v>41691</c:v>
                </c:pt>
                <c:pt idx="3463">
                  <c:v>41694</c:v>
                </c:pt>
                <c:pt idx="3464">
                  <c:v>41695</c:v>
                </c:pt>
                <c:pt idx="3465">
                  <c:v>41696</c:v>
                </c:pt>
                <c:pt idx="3466">
                  <c:v>41697</c:v>
                </c:pt>
                <c:pt idx="3467">
                  <c:v>41698</c:v>
                </c:pt>
                <c:pt idx="3468">
                  <c:v>41703</c:v>
                </c:pt>
                <c:pt idx="3469">
                  <c:v>41704</c:v>
                </c:pt>
                <c:pt idx="3470">
                  <c:v>41705</c:v>
                </c:pt>
                <c:pt idx="3471">
                  <c:v>41708</c:v>
                </c:pt>
                <c:pt idx="3472">
                  <c:v>41709</c:v>
                </c:pt>
                <c:pt idx="3473">
                  <c:v>41710</c:v>
                </c:pt>
                <c:pt idx="3474">
                  <c:v>41711</c:v>
                </c:pt>
                <c:pt idx="3475">
                  <c:v>41712</c:v>
                </c:pt>
                <c:pt idx="3476">
                  <c:v>41715</c:v>
                </c:pt>
                <c:pt idx="3477">
                  <c:v>41716</c:v>
                </c:pt>
                <c:pt idx="3478">
                  <c:v>41717</c:v>
                </c:pt>
                <c:pt idx="3479">
                  <c:v>41718</c:v>
                </c:pt>
                <c:pt idx="3480">
                  <c:v>41719</c:v>
                </c:pt>
                <c:pt idx="3481">
                  <c:v>41722</c:v>
                </c:pt>
                <c:pt idx="3482">
                  <c:v>41723</c:v>
                </c:pt>
                <c:pt idx="3483">
                  <c:v>41724</c:v>
                </c:pt>
                <c:pt idx="3484">
                  <c:v>41725</c:v>
                </c:pt>
                <c:pt idx="3485">
                  <c:v>41726</c:v>
                </c:pt>
                <c:pt idx="3486">
                  <c:v>41729</c:v>
                </c:pt>
                <c:pt idx="3487">
                  <c:v>41730</c:v>
                </c:pt>
                <c:pt idx="3488">
                  <c:v>41731</c:v>
                </c:pt>
                <c:pt idx="3489">
                  <c:v>41732</c:v>
                </c:pt>
                <c:pt idx="3490">
                  <c:v>41733</c:v>
                </c:pt>
                <c:pt idx="3491">
                  <c:v>41736</c:v>
                </c:pt>
                <c:pt idx="3492">
                  <c:v>41737</c:v>
                </c:pt>
                <c:pt idx="3493">
                  <c:v>41738</c:v>
                </c:pt>
                <c:pt idx="3494">
                  <c:v>41739</c:v>
                </c:pt>
                <c:pt idx="3495">
                  <c:v>41740</c:v>
                </c:pt>
                <c:pt idx="3496">
                  <c:v>41743</c:v>
                </c:pt>
                <c:pt idx="3497">
                  <c:v>41744</c:v>
                </c:pt>
                <c:pt idx="3498">
                  <c:v>41745</c:v>
                </c:pt>
                <c:pt idx="3499">
                  <c:v>41746</c:v>
                </c:pt>
                <c:pt idx="3500">
                  <c:v>41751</c:v>
                </c:pt>
                <c:pt idx="3501">
                  <c:v>41752</c:v>
                </c:pt>
                <c:pt idx="3502">
                  <c:v>41753</c:v>
                </c:pt>
                <c:pt idx="3503">
                  <c:v>41754</c:v>
                </c:pt>
                <c:pt idx="3504">
                  <c:v>41757</c:v>
                </c:pt>
                <c:pt idx="3505">
                  <c:v>41758</c:v>
                </c:pt>
                <c:pt idx="3506">
                  <c:v>41759</c:v>
                </c:pt>
                <c:pt idx="3507">
                  <c:v>41761</c:v>
                </c:pt>
                <c:pt idx="3508">
                  <c:v>41764</c:v>
                </c:pt>
                <c:pt idx="3509">
                  <c:v>41765</c:v>
                </c:pt>
                <c:pt idx="3510">
                  <c:v>41766</c:v>
                </c:pt>
                <c:pt idx="3511">
                  <c:v>41767</c:v>
                </c:pt>
                <c:pt idx="3512">
                  <c:v>41768</c:v>
                </c:pt>
                <c:pt idx="3513">
                  <c:v>41771</c:v>
                </c:pt>
                <c:pt idx="3514">
                  <c:v>41772</c:v>
                </c:pt>
                <c:pt idx="3515">
                  <c:v>41773</c:v>
                </c:pt>
                <c:pt idx="3516">
                  <c:v>41774</c:v>
                </c:pt>
                <c:pt idx="3517">
                  <c:v>41775</c:v>
                </c:pt>
                <c:pt idx="3518">
                  <c:v>41778</c:v>
                </c:pt>
                <c:pt idx="3519">
                  <c:v>41779</c:v>
                </c:pt>
                <c:pt idx="3520">
                  <c:v>41780</c:v>
                </c:pt>
                <c:pt idx="3521">
                  <c:v>41781</c:v>
                </c:pt>
                <c:pt idx="3522">
                  <c:v>41782</c:v>
                </c:pt>
                <c:pt idx="3523">
                  <c:v>41785</c:v>
                </c:pt>
                <c:pt idx="3524">
                  <c:v>41786</c:v>
                </c:pt>
                <c:pt idx="3525">
                  <c:v>41787</c:v>
                </c:pt>
                <c:pt idx="3526">
                  <c:v>41788</c:v>
                </c:pt>
                <c:pt idx="3527">
                  <c:v>41789</c:v>
                </c:pt>
                <c:pt idx="3528">
                  <c:v>41792</c:v>
                </c:pt>
                <c:pt idx="3529">
                  <c:v>41793</c:v>
                </c:pt>
                <c:pt idx="3530">
                  <c:v>41794</c:v>
                </c:pt>
                <c:pt idx="3531">
                  <c:v>41795</c:v>
                </c:pt>
                <c:pt idx="3532">
                  <c:v>41796</c:v>
                </c:pt>
                <c:pt idx="3533">
                  <c:v>41799</c:v>
                </c:pt>
                <c:pt idx="3534">
                  <c:v>41800</c:v>
                </c:pt>
                <c:pt idx="3535">
                  <c:v>41801</c:v>
                </c:pt>
                <c:pt idx="3536">
                  <c:v>41802</c:v>
                </c:pt>
                <c:pt idx="3537">
                  <c:v>41803</c:v>
                </c:pt>
                <c:pt idx="3538">
                  <c:v>41806</c:v>
                </c:pt>
                <c:pt idx="3539">
                  <c:v>41807</c:v>
                </c:pt>
                <c:pt idx="3540">
                  <c:v>41808</c:v>
                </c:pt>
                <c:pt idx="3541">
                  <c:v>41810</c:v>
                </c:pt>
                <c:pt idx="3542">
                  <c:v>41813</c:v>
                </c:pt>
                <c:pt idx="3543">
                  <c:v>41814</c:v>
                </c:pt>
                <c:pt idx="3544">
                  <c:v>41815</c:v>
                </c:pt>
                <c:pt idx="3545">
                  <c:v>41816</c:v>
                </c:pt>
                <c:pt idx="3546">
                  <c:v>41817</c:v>
                </c:pt>
                <c:pt idx="3547">
                  <c:v>41820</c:v>
                </c:pt>
                <c:pt idx="3548">
                  <c:v>41821</c:v>
                </c:pt>
                <c:pt idx="3549">
                  <c:v>41822</c:v>
                </c:pt>
                <c:pt idx="3550">
                  <c:v>41823</c:v>
                </c:pt>
                <c:pt idx="3551">
                  <c:v>41824</c:v>
                </c:pt>
                <c:pt idx="3552">
                  <c:v>41827</c:v>
                </c:pt>
                <c:pt idx="3553">
                  <c:v>41828</c:v>
                </c:pt>
                <c:pt idx="3554">
                  <c:v>41829</c:v>
                </c:pt>
                <c:pt idx="3555">
                  <c:v>41830</c:v>
                </c:pt>
                <c:pt idx="3556">
                  <c:v>41831</c:v>
                </c:pt>
                <c:pt idx="3557">
                  <c:v>41834</c:v>
                </c:pt>
                <c:pt idx="3558">
                  <c:v>41835</c:v>
                </c:pt>
                <c:pt idx="3559">
                  <c:v>41836</c:v>
                </c:pt>
                <c:pt idx="3560">
                  <c:v>41837</c:v>
                </c:pt>
                <c:pt idx="3561">
                  <c:v>41838</c:v>
                </c:pt>
                <c:pt idx="3562">
                  <c:v>41841</c:v>
                </c:pt>
                <c:pt idx="3563">
                  <c:v>41842</c:v>
                </c:pt>
                <c:pt idx="3564">
                  <c:v>41843</c:v>
                </c:pt>
                <c:pt idx="3565">
                  <c:v>41844</c:v>
                </c:pt>
                <c:pt idx="3566">
                  <c:v>41845</c:v>
                </c:pt>
                <c:pt idx="3567">
                  <c:v>41848</c:v>
                </c:pt>
                <c:pt idx="3568">
                  <c:v>41849</c:v>
                </c:pt>
                <c:pt idx="3569">
                  <c:v>41850</c:v>
                </c:pt>
                <c:pt idx="3570">
                  <c:v>41851</c:v>
                </c:pt>
                <c:pt idx="3571">
                  <c:v>41852</c:v>
                </c:pt>
                <c:pt idx="3572">
                  <c:v>41855</c:v>
                </c:pt>
                <c:pt idx="3573">
                  <c:v>41856</c:v>
                </c:pt>
                <c:pt idx="3574">
                  <c:v>41857</c:v>
                </c:pt>
                <c:pt idx="3575">
                  <c:v>41858</c:v>
                </c:pt>
                <c:pt idx="3576">
                  <c:v>41859</c:v>
                </c:pt>
                <c:pt idx="3577">
                  <c:v>41862</c:v>
                </c:pt>
                <c:pt idx="3578">
                  <c:v>41863</c:v>
                </c:pt>
                <c:pt idx="3579">
                  <c:v>41864</c:v>
                </c:pt>
                <c:pt idx="3580">
                  <c:v>41865</c:v>
                </c:pt>
                <c:pt idx="3581">
                  <c:v>41866</c:v>
                </c:pt>
                <c:pt idx="3582">
                  <c:v>41869</c:v>
                </c:pt>
                <c:pt idx="3583">
                  <c:v>41870</c:v>
                </c:pt>
                <c:pt idx="3584">
                  <c:v>41871</c:v>
                </c:pt>
                <c:pt idx="3585">
                  <c:v>41872</c:v>
                </c:pt>
                <c:pt idx="3586">
                  <c:v>41873</c:v>
                </c:pt>
                <c:pt idx="3587">
                  <c:v>41876</c:v>
                </c:pt>
                <c:pt idx="3588">
                  <c:v>41877</c:v>
                </c:pt>
                <c:pt idx="3589">
                  <c:v>41878</c:v>
                </c:pt>
                <c:pt idx="3590">
                  <c:v>41879</c:v>
                </c:pt>
                <c:pt idx="3591">
                  <c:v>41880</c:v>
                </c:pt>
                <c:pt idx="3592">
                  <c:v>41883</c:v>
                </c:pt>
                <c:pt idx="3593">
                  <c:v>41884</c:v>
                </c:pt>
                <c:pt idx="3594">
                  <c:v>41885</c:v>
                </c:pt>
                <c:pt idx="3595">
                  <c:v>41886</c:v>
                </c:pt>
                <c:pt idx="3596">
                  <c:v>41887</c:v>
                </c:pt>
                <c:pt idx="3597">
                  <c:v>41890</c:v>
                </c:pt>
                <c:pt idx="3598">
                  <c:v>41891</c:v>
                </c:pt>
                <c:pt idx="3599">
                  <c:v>41892</c:v>
                </c:pt>
                <c:pt idx="3600">
                  <c:v>41893</c:v>
                </c:pt>
                <c:pt idx="3601">
                  <c:v>41894</c:v>
                </c:pt>
                <c:pt idx="3602">
                  <c:v>41897</c:v>
                </c:pt>
                <c:pt idx="3603">
                  <c:v>41898</c:v>
                </c:pt>
                <c:pt idx="3604">
                  <c:v>41899</c:v>
                </c:pt>
                <c:pt idx="3605">
                  <c:v>41900</c:v>
                </c:pt>
                <c:pt idx="3606">
                  <c:v>41901</c:v>
                </c:pt>
                <c:pt idx="3607">
                  <c:v>41904</c:v>
                </c:pt>
                <c:pt idx="3608">
                  <c:v>41905</c:v>
                </c:pt>
                <c:pt idx="3609">
                  <c:v>41906</c:v>
                </c:pt>
                <c:pt idx="3610">
                  <c:v>41907</c:v>
                </c:pt>
                <c:pt idx="3611">
                  <c:v>41908</c:v>
                </c:pt>
                <c:pt idx="3612">
                  <c:v>41911</c:v>
                </c:pt>
                <c:pt idx="3613">
                  <c:v>41912</c:v>
                </c:pt>
                <c:pt idx="3614">
                  <c:v>41913</c:v>
                </c:pt>
                <c:pt idx="3615">
                  <c:v>41914</c:v>
                </c:pt>
                <c:pt idx="3616">
                  <c:v>41915</c:v>
                </c:pt>
                <c:pt idx="3617">
                  <c:v>41918</c:v>
                </c:pt>
                <c:pt idx="3618">
                  <c:v>41919</c:v>
                </c:pt>
                <c:pt idx="3619">
                  <c:v>41920</c:v>
                </c:pt>
                <c:pt idx="3620">
                  <c:v>41921</c:v>
                </c:pt>
                <c:pt idx="3621">
                  <c:v>41922</c:v>
                </c:pt>
                <c:pt idx="3622">
                  <c:v>41925</c:v>
                </c:pt>
                <c:pt idx="3623">
                  <c:v>41926</c:v>
                </c:pt>
                <c:pt idx="3624">
                  <c:v>41927</c:v>
                </c:pt>
                <c:pt idx="3625">
                  <c:v>41928</c:v>
                </c:pt>
                <c:pt idx="3626">
                  <c:v>41929</c:v>
                </c:pt>
                <c:pt idx="3627">
                  <c:v>41932</c:v>
                </c:pt>
                <c:pt idx="3628">
                  <c:v>41933</c:v>
                </c:pt>
                <c:pt idx="3629">
                  <c:v>41934</c:v>
                </c:pt>
                <c:pt idx="3630">
                  <c:v>41935</c:v>
                </c:pt>
                <c:pt idx="3631">
                  <c:v>41936</c:v>
                </c:pt>
                <c:pt idx="3632">
                  <c:v>41939</c:v>
                </c:pt>
                <c:pt idx="3633">
                  <c:v>41940</c:v>
                </c:pt>
                <c:pt idx="3634">
                  <c:v>41941</c:v>
                </c:pt>
                <c:pt idx="3635">
                  <c:v>41942</c:v>
                </c:pt>
                <c:pt idx="3636">
                  <c:v>41943</c:v>
                </c:pt>
                <c:pt idx="3637">
                  <c:v>41946</c:v>
                </c:pt>
                <c:pt idx="3638">
                  <c:v>41947</c:v>
                </c:pt>
                <c:pt idx="3639">
                  <c:v>41948</c:v>
                </c:pt>
                <c:pt idx="3640">
                  <c:v>41949</c:v>
                </c:pt>
                <c:pt idx="3641">
                  <c:v>41950</c:v>
                </c:pt>
                <c:pt idx="3642">
                  <c:v>41953</c:v>
                </c:pt>
                <c:pt idx="3643">
                  <c:v>41954</c:v>
                </c:pt>
                <c:pt idx="3644">
                  <c:v>41955</c:v>
                </c:pt>
                <c:pt idx="3645">
                  <c:v>41956</c:v>
                </c:pt>
                <c:pt idx="3646">
                  <c:v>41957</c:v>
                </c:pt>
                <c:pt idx="3647">
                  <c:v>41960</c:v>
                </c:pt>
                <c:pt idx="3648">
                  <c:v>41961</c:v>
                </c:pt>
                <c:pt idx="3649">
                  <c:v>41962</c:v>
                </c:pt>
                <c:pt idx="3650">
                  <c:v>41963</c:v>
                </c:pt>
                <c:pt idx="3651">
                  <c:v>41964</c:v>
                </c:pt>
                <c:pt idx="3652">
                  <c:v>41967</c:v>
                </c:pt>
                <c:pt idx="3653">
                  <c:v>41968</c:v>
                </c:pt>
                <c:pt idx="3654">
                  <c:v>41969</c:v>
                </c:pt>
                <c:pt idx="3655">
                  <c:v>41970</c:v>
                </c:pt>
                <c:pt idx="3656">
                  <c:v>41971</c:v>
                </c:pt>
                <c:pt idx="3657">
                  <c:v>41974</c:v>
                </c:pt>
                <c:pt idx="3658">
                  <c:v>41975</c:v>
                </c:pt>
                <c:pt idx="3659">
                  <c:v>41976</c:v>
                </c:pt>
                <c:pt idx="3660">
                  <c:v>41977</c:v>
                </c:pt>
                <c:pt idx="3661">
                  <c:v>41978</c:v>
                </c:pt>
                <c:pt idx="3662">
                  <c:v>41981</c:v>
                </c:pt>
                <c:pt idx="3663">
                  <c:v>41982</c:v>
                </c:pt>
                <c:pt idx="3664">
                  <c:v>41983</c:v>
                </c:pt>
                <c:pt idx="3665">
                  <c:v>41984</c:v>
                </c:pt>
                <c:pt idx="3666">
                  <c:v>41985</c:v>
                </c:pt>
                <c:pt idx="3667">
                  <c:v>41988</c:v>
                </c:pt>
                <c:pt idx="3668">
                  <c:v>41989</c:v>
                </c:pt>
                <c:pt idx="3669">
                  <c:v>41990</c:v>
                </c:pt>
                <c:pt idx="3670">
                  <c:v>41991</c:v>
                </c:pt>
                <c:pt idx="3671">
                  <c:v>41992</c:v>
                </c:pt>
                <c:pt idx="3672">
                  <c:v>41995</c:v>
                </c:pt>
                <c:pt idx="3673">
                  <c:v>41996</c:v>
                </c:pt>
                <c:pt idx="3674">
                  <c:v>41997</c:v>
                </c:pt>
                <c:pt idx="3675">
                  <c:v>41999</c:v>
                </c:pt>
                <c:pt idx="3676">
                  <c:v>42002</c:v>
                </c:pt>
                <c:pt idx="3677">
                  <c:v>42003</c:v>
                </c:pt>
                <c:pt idx="3678">
                  <c:v>42004</c:v>
                </c:pt>
                <c:pt idx="3679">
                  <c:v>42006</c:v>
                </c:pt>
                <c:pt idx="3680">
                  <c:v>42009</c:v>
                </c:pt>
                <c:pt idx="3681">
                  <c:v>42010</c:v>
                </c:pt>
                <c:pt idx="3682">
                  <c:v>42011</c:v>
                </c:pt>
                <c:pt idx="3683">
                  <c:v>42012</c:v>
                </c:pt>
                <c:pt idx="3684">
                  <c:v>42013</c:v>
                </c:pt>
                <c:pt idx="3685">
                  <c:v>42016</c:v>
                </c:pt>
                <c:pt idx="3686">
                  <c:v>42017</c:v>
                </c:pt>
                <c:pt idx="3687">
                  <c:v>42018</c:v>
                </c:pt>
                <c:pt idx="3688">
                  <c:v>42019</c:v>
                </c:pt>
                <c:pt idx="3689">
                  <c:v>42020</c:v>
                </c:pt>
                <c:pt idx="3690">
                  <c:v>42023</c:v>
                </c:pt>
                <c:pt idx="3691">
                  <c:v>42024</c:v>
                </c:pt>
                <c:pt idx="3692">
                  <c:v>42025</c:v>
                </c:pt>
                <c:pt idx="3693">
                  <c:v>42026</c:v>
                </c:pt>
                <c:pt idx="3694">
                  <c:v>42027</c:v>
                </c:pt>
                <c:pt idx="3695">
                  <c:v>42030</c:v>
                </c:pt>
                <c:pt idx="3696">
                  <c:v>42031</c:v>
                </c:pt>
                <c:pt idx="3697">
                  <c:v>42032</c:v>
                </c:pt>
                <c:pt idx="3698">
                  <c:v>42033</c:v>
                </c:pt>
                <c:pt idx="3699">
                  <c:v>42034</c:v>
                </c:pt>
                <c:pt idx="3700">
                  <c:v>42037</c:v>
                </c:pt>
                <c:pt idx="3701">
                  <c:v>42038</c:v>
                </c:pt>
                <c:pt idx="3702">
                  <c:v>42039</c:v>
                </c:pt>
                <c:pt idx="3703">
                  <c:v>42040</c:v>
                </c:pt>
                <c:pt idx="3704">
                  <c:v>42041</c:v>
                </c:pt>
                <c:pt idx="3705">
                  <c:v>42044</c:v>
                </c:pt>
                <c:pt idx="3706">
                  <c:v>42045</c:v>
                </c:pt>
                <c:pt idx="3707">
                  <c:v>42046</c:v>
                </c:pt>
                <c:pt idx="3708">
                  <c:v>42047</c:v>
                </c:pt>
                <c:pt idx="3709">
                  <c:v>42048</c:v>
                </c:pt>
                <c:pt idx="3710">
                  <c:v>42053</c:v>
                </c:pt>
                <c:pt idx="3711">
                  <c:v>42054</c:v>
                </c:pt>
                <c:pt idx="3712">
                  <c:v>42055</c:v>
                </c:pt>
                <c:pt idx="3713">
                  <c:v>42058</c:v>
                </c:pt>
                <c:pt idx="3714">
                  <c:v>42059</c:v>
                </c:pt>
                <c:pt idx="3715">
                  <c:v>42060</c:v>
                </c:pt>
                <c:pt idx="3716">
                  <c:v>42061</c:v>
                </c:pt>
                <c:pt idx="3717">
                  <c:v>42062</c:v>
                </c:pt>
                <c:pt idx="3718">
                  <c:v>42065</c:v>
                </c:pt>
                <c:pt idx="3719">
                  <c:v>42066</c:v>
                </c:pt>
                <c:pt idx="3720">
                  <c:v>42067</c:v>
                </c:pt>
                <c:pt idx="3721">
                  <c:v>42068</c:v>
                </c:pt>
                <c:pt idx="3722">
                  <c:v>42069</c:v>
                </c:pt>
                <c:pt idx="3723">
                  <c:v>42072</c:v>
                </c:pt>
                <c:pt idx="3724">
                  <c:v>42073</c:v>
                </c:pt>
                <c:pt idx="3725">
                  <c:v>42074</c:v>
                </c:pt>
                <c:pt idx="3726">
                  <c:v>42075</c:v>
                </c:pt>
                <c:pt idx="3727">
                  <c:v>42076</c:v>
                </c:pt>
                <c:pt idx="3728">
                  <c:v>42079</c:v>
                </c:pt>
                <c:pt idx="3729">
                  <c:v>42080</c:v>
                </c:pt>
                <c:pt idx="3730">
                  <c:v>42081</c:v>
                </c:pt>
                <c:pt idx="3731">
                  <c:v>42082</c:v>
                </c:pt>
                <c:pt idx="3732">
                  <c:v>42083</c:v>
                </c:pt>
                <c:pt idx="3733">
                  <c:v>42086</c:v>
                </c:pt>
                <c:pt idx="3734">
                  <c:v>42087</c:v>
                </c:pt>
                <c:pt idx="3735">
                  <c:v>42088</c:v>
                </c:pt>
                <c:pt idx="3736">
                  <c:v>42089</c:v>
                </c:pt>
                <c:pt idx="3737">
                  <c:v>42090</c:v>
                </c:pt>
                <c:pt idx="3738">
                  <c:v>42093</c:v>
                </c:pt>
                <c:pt idx="3739">
                  <c:v>42094</c:v>
                </c:pt>
                <c:pt idx="3740">
                  <c:v>42095</c:v>
                </c:pt>
                <c:pt idx="3741">
                  <c:v>42096</c:v>
                </c:pt>
                <c:pt idx="3742">
                  <c:v>42100</c:v>
                </c:pt>
                <c:pt idx="3743">
                  <c:v>42101</c:v>
                </c:pt>
                <c:pt idx="3744">
                  <c:v>42102</c:v>
                </c:pt>
                <c:pt idx="3745">
                  <c:v>42103</c:v>
                </c:pt>
                <c:pt idx="3746">
                  <c:v>42104</c:v>
                </c:pt>
                <c:pt idx="3747">
                  <c:v>42107</c:v>
                </c:pt>
                <c:pt idx="3748">
                  <c:v>42108</c:v>
                </c:pt>
                <c:pt idx="3749">
                  <c:v>42109</c:v>
                </c:pt>
                <c:pt idx="3750">
                  <c:v>42110</c:v>
                </c:pt>
                <c:pt idx="3751">
                  <c:v>42111</c:v>
                </c:pt>
                <c:pt idx="3752">
                  <c:v>42114</c:v>
                </c:pt>
                <c:pt idx="3753">
                  <c:v>42116</c:v>
                </c:pt>
                <c:pt idx="3754">
                  <c:v>42117</c:v>
                </c:pt>
                <c:pt idx="3755">
                  <c:v>42118</c:v>
                </c:pt>
                <c:pt idx="3756">
                  <c:v>42121</c:v>
                </c:pt>
                <c:pt idx="3757">
                  <c:v>42122</c:v>
                </c:pt>
                <c:pt idx="3758">
                  <c:v>42123</c:v>
                </c:pt>
                <c:pt idx="3759">
                  <c:v>42124</c:v>
                </c:pt>
                <c:pt idx="3760">
                  <c:v>42128</c:v>
                </c:pt>
                <c:pt idx="3761">
                  <c:v>42129</c:v>
                </c:pt>
                <c:pt idx="3762">
                  <c:v>42130</c:v>
                </c:pt>
                <c:pt idx="3763">
                  <c:v>42131</c:v>
                </c:pt>
                <c:pt idx="3764">
                  <c:v>42132</c:v>
                </c:pt>
                <c:pt idx="3765">
                  <c:v>42135</c:v>
                </c:pt>
                <c:pt idx="3766">
                  <c:v>42136</c:v>
                </c:pt>
                <c:pt idx="3767">
                  <c:v>42137</c:v>
                </c:pt>
                <c:pt idx="3768">
                  <c:v>42138</c:v>
                </c:pt>
                <c:pt idx="3769">
                  <c:v>42139</c:v>
                </c:pt>
                <c:pt idx="3770">
                  <c:v>42142</c:v>
                </c:pt>
                <c:pt idx="3771">
                  <c:v>42143</c:v>
                </c:pt>
                <c:pt idx="3772">
                  <c:v>42144</c:v>
                </c:pt>
                <c:pt idx="3773">
                  <c:v>42145</c:v>
                </c:pt>
                <c:pt idx="3774">
                  <c:v>42146</c:v>
                </c:pt>
                <c:pt idx="3775">
                  <c:v>42149</c:v>
                </c:pt>
                <c:pt idx="3776">
                  <c:v>42150</c:v>
                </c:pt>
                <c:pt idx="3777">
                  <c:v>42151</c:v>
                </c:pt>
                <c:pt idx="3778">
                  <c:v>42152</c:v>
                </c:pt>
                <c:pt idx="3779">
                  <c:v>42153</c:v>
                </c:pt>
                <c:pt idx="3780">
                  <c:v>42156</c:v>
                </c:pt>
                <c:pt idx="3781">
                  <c:v>42157</c:v>
                </c:pt>
                <c:pt idx="3782">
                  <c:v>42158</c:v>
                </c:pt>
                <c:pt idx="3783">
                  <c:v>42160</c:v>
                </c:pt>
                <c:pt idx="3784">
                  <c:v>42163</c:v>
                </c:pt>
                <c:pt idx="3785">
                  <c:v>42164</c:v>
                </c:pt>
                <c:pt idx="3786">
                  <c:v>42165</c:v>
                </c:pt>
                <c:pt idx="3787">
                  <c:v>42166</c:v>
                </c:pt>
                <c:pt idx="3788">
                  <c:v>42167</c:v>
                </c:pt>
                <c:pt idx="3789">
                  <c:v>42170</c:v>
                </c:pt>
                <c:pt idx="3790">
                  <c:v>42171</c:v>
                </c:pt>
                <c:pt idx="3791">
                  <c:v>42172</c:v>
                </c:pt>
                <c:pt idx="3792">
                  <c:v>42173</c:v>
                </c:pt>
                <c:pt idx="3793">
                  <c:v>42174</c:v>
                </c:pt>
                <c:pt idx="3794">
                  <c:v>42177</c:v>
                </c:pt>
                <c:pt idx="3795">
                  <c:v>42178</c:v>
                </c:pt>
                <c:pt idx="3796">
                  <c:v>42179</c:v>
                </c:pt>
                <c:pt idx="3797">
                  <c:v>42180</c:v>
                </c:pt>
                <c:pt idx="3798">
                  <c:v>42181</c:v>
                </c:pt>
                <c:pt idx="3799">
                  <c:v>42184</c:v>
                </c:pt>
                <c:pt idx="3800">
                  <c:v>42185</c:v>
                </c:pt>
                <c:pt idx="3801">
                  <c:v>42186</c:v>
                </c:pt>
                <c:pt idx="3802">
                  <c:v>42187</c:v>
                </c:pt>
                <c:pt idx="3803">
                  <c:v>42188</c:v>
                </c:pt>
                <c:pt idx="3804">
                  <c:v>42191</c:v>
                </c:pt>
                <c:pt idx="3805">
                  <c:v>42192</c:v>
                </c:pt>
                <c:pt idx="3806">
                  <c:v>42193</c:v>
                </c:pt>
                <c:pt idx="3807">
                  <c:v>42194</c:v>
                </c:pt>
                <c:pt idx="3808">
                  <c:v>42195</c:v>
                </c:pt>
                <c:pt idx="3809">
                  <c:v>42198</c:v>
                </c:pt>
                <c:pt idx="3810">
                  <c:v>42199</c:v>
                </c:pt>
                <c:pt idx="3811">
                  <c:v>42200</c:v>
                </c:pt>
                <c:pt idx="3812">
                  <c:v>42201</c:v>
                </c:pt>
                <c:pt idx="3813">
                  <c:v>42202</c:v>
                </c:pt>
                <c:pt idx="3814">
                  <c:v>42205</c:v>
                </c:pt>
                <c:pt idx="3815">
                  <c:v>42206</c:v>
                </c:pt>
                <c:pt idx="3816">
                  <c:v>42207</c:v>
                </c:pt>
                <c:pt idx="3817">
                  <c:v>42208</c:v>
                </c:pt>
                <c:pt idx="3818">
                  <c:v>42209</c:v>
                </c:pt>
                <c:pt idx="3819">
                  <c:v>42212</c:v>
                </c:pt>
                <c:pt idx="3820">
                  <c:v>42213</c:v>
                </c:pt>
                <c:pt idx="3821">
                  <c:v>42214</c:v>
                </c:pt>
                <c:pt idx="3822">
                  <c:v>42215</c:v>
                </c:pt>
                <c:pt idx="3823">
                  <c:v>42216</c:v>
                </c:pt>
                <c:pt idx="3824">
                  <c:v>42219</c:v>
                </c:pt>
                <c:pt idx="3825">
                  <c:v>42220</c:v>
                </c:pt>
                <c:pt idx="3826">
                  <c:v>42221</c:v>
                </c:pt>
                <c:pt idx="3827">
                  <c:v>42222</c:v>
                </c:pt>
                <c:pt idx="3828">
                  <c:v>42223</c:v>
                </c:pt>
                <c:pt idx="3829">
                  <c:v>42226</c:v>
                </c:pt>
                <c:pt idx="3830">
                  <c:v>42227</c:v>
                </c:pt>
                <c:pt idx="3831">
                  <c:v>42228</c:v>
                </c:pt>
                <c:pt idx="3832">
                  <c:v>42229</c:v>
                </c:pt>
                <c:pt idx="3833">
                  <c:v>42230</c:v>
                </c:pt>
                <c:pt idx="3834">
                  <c:v>42233</c:v>
                </c:pt>
                <c:pt idx="3835">
                  <c:v>42234</c:v>
                </c:pt>
                <c:pt idx="3836">
                  <c:v>42235</c:v>
                </c:pt>
                <c:pt idx="3837">
                  <c:v>42236</c:v>
                </c:pt>
                <c:pt idx="3838">
                  <c:v>42237</c:v>
                </c:pt>
                <c:pt idx="3839">
                  <c:v>42240</c:v>
                </c:pt>
                <c:pt idx="3840">
                  <c:v>42241</c:v>
                </c:pt>
                <c:pt idx="3841">
                  <c:v>42242</c:v>
                </c:pt>
                <c:pt idx="3842">
                  <c:v>42243</c:v>
                </c:pt>
                <c:pt idx="3843">
                  <c:v>42244</c:v>
                </c:pt>
                <c:pt idx="3844">
                  <c:v>42247</c:v>
                </c:pt>
                <c:pt idx="3845">
                  <c:v>42248</c:v>
                </c:pt>
                <c:pt idx="3846">
                  <c:v>42249</c:v>
                </c:pt>
                <c:pt idx="3847">
                  <c:v>42250</c:v>
                </c:pt>
                <c:pt idx="3848">
                  <c:v>42251</c:v>
                </c:pt>
                <c:pt idx="3849">
                  <c:v>42255</c:v>
                </c:pt>
                <c:pt idx="3850">
                  <c:v>42256</c:v>
                </c:pt>
                <c:pt idx="3851">
                  <c:v>42257</c:v>
                </c:pt>
                <c:pt idx="3852">
                  <c:v>42258</c:v>
                </c:pt>
                <c:pt idx="3853">
                  <c:v>42261</c:v>
                </c:pt>
                <c:pt idx="3854">
                  <c:v>42262</c:v>
                </c:pt>
                <c:pt idx="3855">
                  <c:v>42263</c:v>
                </c:pt>
                <c:pt idx="3856">
                  <c:v>42264</c:v>
                </c:pt>
                <c:pt idx="3857">
                  <c:v>42265</c:v>
                </c:pt>
                <c:pt idx="3858">
                  <c:v>42268</c:v>
                </c:pt>
                <c:pt idx="3859">
                  <c:v>42269</c:v>
                </c:pt>
                <c:pt idx="3860">
                  <c:v>42270</c:v>
                </c:pt>
                <c:pt idx="3861">
                  <c:v>42271</c:v>
                </c:pt>
                <c:pt idx="3862">
                  <c:v>42272</c:v>
                </c:pt>
                <c:pt idx="3863">
                  <c:v>42275</c:v>
                </c:pt>
                <c:pt idx="3864">
                  <c:v>42276</c:v>
                </c:pt>
                <c:pt idx="3865">
                  <c:v>42277</c:v>
                </c:pt>
                <c:pt idx="3866">
                  <c:v>42278</c:v>
                </c:pt>
                <c:pt idx="3867">
                  <c:v>42279</c:v>
                </c:pt>
                <c:pt idx="3868">
                  <c:v>42282</c:v>
                </c:pt>
                <c:pt idx="3869">
                  <c:v>42283</c:v>
                </c:pt>
                <c:pt idx="3870">
                  <c:v>42284</c:v>
                </c:pt>
                <c:pt idx="3871">
                  <c:v>42285</c:v>
                </c:pt>
                <c:pt idx="3872">
                  <c:v>42286</c:v>
                </c:pt>
                <c:pt idx="3873">
                  <c:v>42290</c:v>
                </c:pt>
                <c:pt idx="3874">
                  <c:v>42291</c:v>
                </c:pt>
                <c:pt idx="3875">
                  <c:v>42292</c:v>
                </c:pt>
                <c:pt idx="3876">
                  <c:v>42293</c:v>
                </c:pt>
                <c:pt idx="3877">
                  <c:v>42296</c:v>
                </c:pt>
                <c:pt idx="3878">
                  <c:v>42297</c:v>
                </c:pt>
                <c:pt idx="3879">
                  <c:v>42298</c:v>
                </c:pt>
                <c:pt idx="3880">
                  <c:v>42299</c:v>
                </c:pt>
                <c:pt idx="3881">
                  <c:v>42300</c:v>
                </c:pt>
                <c:pt idx="3882">
                  <c:v>42303</c:v>
                </c:pt>
                <c:pt idx="3883">
                  <c:v>42304</c:v>
                </c:pt>
                <c:pt idx="3884">
                  <c:v>42305</c:v>
                </c:pt>
                <c:pt idx="3885">
                  <c:v>42306</c:v>
                </c:pt>
                <c:pt idx="3886">
                  <c:v>42307</c:v>
                </c:pt>
                <c:pt idx="3887">
                  <c:v>42311</c:v>
                </c:pt>
                <c:pt idx="3888">
                  <c:v>42312</c:v>
                </c:pt>
                <c:pt idx="3889">
                  <c:v>42313</c:v>
                </c:pt>
                <c:pt idx="3890">
                  <c:v>42314</c:v>
                </c:pt>
                <c:pt idx="3891">
                  <c:v>42317</c:v>
                </c:pt>
                <c:pt idx="3892">
                  <c:v>42318</c:v>
                </c:pt>
                <c:pt idx="3893">
                  <c:v>42319</c:v>
                </c:pt>
                <c:pt idx="3894">
                  <c:v>42320</c:v>
                </c:pt>
                <c:pt idx="3895">
                  <c:v>42321</c:v>
                </c:pt>
                <c:pt idx="3896">
                  <c:v>42324</c:v>
                </c:pt>
                <c:pt idx="3897">
                  <c:v>42325</c:v>
                </c:pt>
                <c:pt idx="3898">
                  <c:v>42326</c:v>
                </c:pt>
                <c:pt idx="3899">
                  <c:v>42327</c:v>
                </c:pt>
                <c:pt idx="3900">
                  <c:v>42328</c:v>
                </c:pt>
                <c:pt idx="3901">
                  <c:v>42331</c:v>
                </c:pt>
                <c:pt idx="3902">
                  <c:v>42332</c:v>
                </c:pt>
                <c:pt idx="3903">
                  <c:v>42333</c:v>
                </c:pt>
                <c:pt idx="3904">
                  <c:v>42334</c:v>
                </c:pt>
                <c:pt idx="3905">
                  <c:v>42335</c:v>
                </c:pt>
                <c:pt idx="3906">
                  <c:v>42338</c:v>
                </c:pt>
                <c:pt idx="3907">
                  <c:v>42339</c:v>
                </c:pt>
                <c:pt idx="3908">
                  <c:v>42340</c:v>
                </c:pt>
                <c:pt idx="3909">
                  <c:v>42341</c:v>
                </c:pt>
                <c:pt idx="3910">
                  <c:v>42342</c:v>
                </c:pt>
                <c:pt idx="3911">
                  <c:v>42345</c:v>
                </c:pt>
                <c:pt idx="3912">
                  <c:v>42346</c:v>
                </c:pt>
                <c:pt idx="3913">
                  <c:v>42347</c:v>
                </c:pt>
                <c:pt idx="3914">
                  <c:v>42348</c:v>
                </c:pt>
                <c:pt idx="3915">
                  <c:v>42349</c:v>
                </c:pt>
                <c:pt idx="3916">
                  <c:v>42352</c:v>
                </c:pt>
                <c:pt idx="3917">
                  <c:v>42353</c:v>
                </c:pt>
                <c:pt idx="3918">
                  <c:v>42354</c:v>
                </c:pt>
                <c:pt idx="3919">
                  <c:v>42355</c:v>
                </c:pt>
                <c:pt idx="3920">
                  <c:v>42356</c:v>
                </c:pt>
                <c:pt idx="3921">
                  <c:v>42359</c:v>
                </c:pt>
                <c:pt idx="3922">
                  <c:v>42360</c:v>
                </c:pt>
                <c:pt idx="3923">
                  <c:v>42361</c:v>
                </c:pt>
                <c:pt idx="3924">
                  <c:v>42362</c:v>
                </c:pt>
                <c:pt idx="3925">
                  <c:v>42366</c:v>
                </c:pt>
                <c:pt idx="3926">
                  <c:v>42367</c:v>
                </c:pt>
                <c:pt idx="3927">
                  <c:v>42368</c:v>
                </c:pt>
                <c:pt idx="3928">
                  <c:v>42369</c:v>
                </c:pt>
                <c:pt idx="3929">
                  <c:v>42373</c:v>
                </c:pt>
                <c:pt idx="3930">
                  <c:v>42374</c:v>
                </c:pt>
                <c:pt idx="3931">
                  <c:v>42375</c:v>
                </c:pt>
                <c:pt idx="3932">
                  <c:v>42376</c:v>
                </c:pt>
                <c:pt idx="3933">
                  <c:v>42377</c:v>
                </c:pt>
                <c:pt idx="3934">
                  <c:v>42380</c:v>
                </c:pt>
                <c:pt idx="3935">
                  <c:v>42381</c:v>
                </c:pt>
                <c:pt idx="3936">
                  <c:v>42382</c:v>
                </c:pt>
                <c:pt idx="3937">
                  <c:v>42383</c:v>
                </c:pt>
                <c:pt idx="3938">
                  <c:v>42384</c:v>
                </c:pt>
                <c:pt idx="3939">
                  <c:v>42387</c:v>
                </c:pt>
                <c:pt idx="3940">
                  <c:v>42388</c:v>
                </c:pt>
                <c:pt idx="3941">
                  <c:v>42389</c:v>
                </c:pt>
                <c:pt idx="3942">
                  <c:v>42390</c:v>
                </c:pt>
                <c:pt idx="3943">
                  <c:v>42391</c:v>
                </c:pt>
                <c:pt idx="3944">
                  <c:v>42394</c:v>
                </c:pt>
                <c:pt idx="3945">
                  <c:v>42395</c:v>
                </c:pt>
                <c:pt idx="3946">
                  <c:v>42396</c:v>
                </c:pt>
                <c:pt idx="3947">
                  <c:v>42397</c:v>
                </c:pt>
                <c:pt idx="3948">
                  <c:v>42398</c:v>
                </c:pt>
                <c:pt idx="3949">
                  <c:v>42401</c:v>
                </c:pt>
                <c:pt idx="3950">
                  <c:v>42402</c:v>
                </c:pt>
                <c:pt idx="3951">
                  <c:v>42403</c:v>
                </c:pt>
                <c:pt idx="3952">
                  <c:v>42404</c:v>
                </c:pt>
                <c:pt idx="3953">
                  <c:v>42405</c:v>
                </c:pt>
                <c:pt idx="3954">
                  <c:v>42410</c:v>
                </c:pt>
                <c:pt idx="3955">
                  <c:v>42411</c:v>
                </c:pt>
                <c:pt idx="3956">
                  <c:v>42412</c:v>
                </c:pt>
                <c:pt idx="3957">
                  <c:v>42415</c:v>
                </c:pt>
                <c:pt idx="3958">
                  <c:v>42416</c:v>
                </c:pt>
                <c:pt idx="3959">
                  <c:v>42417</c:v>
                </c:pt>
                <c:pt idx="3960">
                  <c:v>42418</c:v>
                </c:pt>
                <c:pt idx="3961">
                  <c:v>42419</c:v>
                </c:pt>
                <c:pt idx="3962">
                  <c:v>42422</c:v>
                </c:pt>
                <c:pt idx="3963">
                  <c:v>42423</c:v>
                </c:pt>
                <c:pt idx="3964">
                  <c:v>42424</c:v>
                </c:pt>
                <c:pt idx="3965">
                  <c:v>42425</c:v>
                </c:pt>
                <c:pt idx="3966">
                  <c:v>42426</c:v>
                </c:pt>
                <c:pt idx="3967">
                  <c:v>42429</c:v>
                </c:pt>
                <c:pt idx="3968">
                  <c:v>42430</c:v>
                </c:pt>
                <c:pt idx="3969">
                  <c:v>42431</c:v>
                </c:pt>
                <c:pt idx="3970">
                  <c:v>42432</c:v>
                </c:pt>
                <c:pt idx="3971">
                  <c:v>42433</c:v>
                </c:pt>
                <c:pt idx="3972">
                  <c:v>42436</c:v>
                </c:pt>
                <c:pt idx="3973">
                  <c:v>42437</c:v>
                </c:pt>
                <c:pt idx="3974">
                  <c:v>42438</c:v>
                </c:pt>
                <c:pt idx="3975">
                  <c:v>42439</c:v>
                </c:pt>
                <c:pt idx="3976">
                  <c:v>42440</c:v>
                </c:pt>
                <c:pt idx="3977">
                  <c:v>42443</c:v>
                </c:pt>
                <c:pt idx="3978">
                  <c:v>42444</c:v>
                </c:pt>
                <c:pt idx="3979">
                  <c:v>42445</c:v>
                </c:pt>
                <c:pt idx="3980">
                  <c:v>42446</c:v>
                </c:pt>
                <c:pt idx="3981">
                  <c:v>42447</c:v>
                </c:pt>
                <c:pt idx="3982">
                  <c:v>42450</c:v>
                </c:pt>
                <c:pt idx="3983">
                  <c:v>42451</c:v>
                </c:pt>
                <c:pt idx="3984">
                  <c:v>42452</c:v>
                </c:pt>
                <c:pt idx="3985">
                  <c:v>42453</c:v>
                </c:pt>
                <c:pt idx="3986">
                  <c:v>42457</c:v>
                </c:pt>
                <c:pt idx="3987">
                  <c:v>42458</c:v>
                </c:pt>
                <c:pt idx="3988">
                  <c:v>42459</c:v>
                </c:pt>
                <c:pt idx="3989">
                  <c:v>42460</c:v>
                </c:pt>
                <c:pt idx="3990">
                  <c:v>42461</c:v>
                </c:pt>
                <c:pt idx="3991">
                  <c:v>42464</c:v>
                </c:pt>
                <c:pt idx="3992">
                  <c:v>42465</c:v>
                </c:pt>
                <c:pt idx="3993">
                  <c:v>42466</c:v>
                </c:pt>
                <c:pt idx="3994">
                  <c:v>42467</c:v>
                </c:pt>
                <c:pt idx="3995">
                  <c:v>42468</c:v>
                </c:pt>
                <c:pt idx="3996">
                  <c:v>42471</c:v>
                </c:pt>
                <c:pt idx="3997">
                  <c:v>42472</c:v>
                </c:pt>
                <c:pt idx="3998">
                  <c:v>42473</c:v>
                </c:pt>
                <c:pt idx="3999">
                  <c:v>42474</c:v>
                </c:pt>
                <c:pt idx="4000">
                  <c:v>42475</c:v>
                </c:pt>
                <c:pt idx="4001">
                  <c:v>42478</c:v>
                </c:pt>
                <c:pt idx="4002">
                  <c:v>42479</c:v>
                </c:pt>
                <c:pt idx="4003">
                  <c:v>42480</c:v>
                </c:pt>
                <c:pt idx="4004">
                  <c:v>42482</c:v>
                </c:pt>
                <c:pt idx="4005">
                  <c:v>42485</c:v>
                </c:pt>
                <c:pt idx="4006">
                  <c:v>42486</c:v>
                </c:pt>
                <c:pt idx="4007">
                  <c:v>42487</c:v>
                </c:pt>
                <c:pt idx="4008">
                  <c:v>42488</c:v>
                </c:pt>
                <c:pt idx="4009">
                  <c:v>42489</c:v>
                </c:pt>
                <c:pt idx="4010">
                  <c:v>42492</c:v>
                </c:pt>
                <c:pt idx="4011">
                  <c:v>42493</c:v>
                </c:pt>
                <c:pt idx="4012">
                  <c:v>42494</c:v>
                </c:pt>
                <c:pt idx="4013">
                  <c:v>42495</c:v>
                </c:pt>
                <c:pt idx="4014">
                  <c:v>42496</c:v>
                </c:pt>
                <c:pt idx="4015">
                  <c:v>42499</c:v>
                </c:pt>
                <c:pt idx="4016">
                  <c:v>42500</c:v>
                </c:pt>
                <c:pt idx="4017">
                  <c:v>42501</c:v>
                </c:pt>
                <c:pt idx="4018">
                  <c:v>42502</c:v>
                </c:pt>
                <c:pt idx="4019">
                  <c:v>42503</c:v>
                </c:pt>
                <c:pt idx="4020">
                  <c:v>42506</c:v>
                </c:pt>
                <c:pt idx="4021">
                  <c:v>42507</c:v>
                </c:pt>
                <c:pt idx="4022">
                  <c:v>42508</c:v>
                </c:pt>
                <c:pt idx="4023">
                  <c:v>42509</c:v>
                </c:pt>
                <c:pt idx="4024">
                  <c:v>42510</c:v>
                </c:pt>
                <c:pt idx="4025">
                  <c:v>42513</c:v>
                </c:pt>
                <c:pt idx="4026">
                  <c:v>42514</c:v>
                </c:pt>
                <c:pt idx="4027">
                  <c:v>42515</c:v>
                </c:pt>
                <c:pt idx="4028">
                  <c:v>42517</c:v>
                </c:pt>
                <c:pt idx="4029">
                  <c:v>42520</c:v>
                </c:pt>
                <c:pt idx="4030">
                  <c:v>42521</c:v>
                </c:pt>
                <c:pt idx="4031">
                  <c:v>42522</c:v>
                </c:pt>
                <c:pt idx="4032">
                  <c:v>42523</c:v>
                </c:pt>
                <c:pt idx="4033">
                  <c:v>42524</c:v>
                </c:pt>
                <c:pt idx="4034">
                  <c:v>42527</c:v>
                </c:pt>
                <c:pt idx="4035">
                  <c:v>42528</c:v>
                </c:pt>
                <c:pt idx="4036">
                  <c:v>42529</c:v>
                </c:pt>
                <c:pt idx="4037">
                  <c:v>42530</c:v>
                </c:pt>
                <c:pt idx="4038">
                  <c:v>42531</c:v>
                </c:pt>
                <c:pt idx="4039">
                  <c:v>42534</c:v>
                </c:pt>
                <c:pt idx="4040">
                  <c:v>42535</c:v>
                </c:pt>
                <c:pt idx="4041">
                  <c:v>42536</c:v>
                </c:pt>
                <c:pt idx="4042">
                  <c:v>42537</c:v>
                </c:pt>
                <c:pt idx="4043">
                  <c:v>42538</c:v>
                </c:pt>
                <c:pt idx="4044">
                  <c:v>42541</c:v>
                </c:pt>
                <c:pt idx="4045">
                  <c:v>42542</c:v>
                </c:pt>
                <c:pt idx="4046">
                  <c:v>42543</c:v>
                </c:pt>
                <c:pt idx="4047">
                  <c:v>42544</c:v>
                </c:pt>
                <c:pt idx="4048">
                  <c:v>42545</c:v>
                </c:pt>
                <c:pt idx="4049">
                  <c:v>42548</c:v>
                </c:pt>
                <c:pt idx="4050">
                  <c:v>42549</c:v>
                </c:pt>
                <c:pt idx="4051">
                  <c:v>42550</c:v>
                </c:pt>
                <c:pt idx="4052">
                  <c:v>42551</c:v>
                </c:pt>
                <c:pt idx="4053">
                  <c:v>42552</c:v>
                </c:pt>
                <c:pt idx="4054">
                  <c:v>42555</c:v>
                </c:pt>
                <c:pt idx="4055">
                  <c:v>42556</c:v>
                </c:pt>
                <c:pt idx="4056">
                  <c:v>42557</c:v>
                </c:pt>
                <c:pt idx="4057">
                  <c:v>42558</c:v>
                </c:pt>
                <c:pt idx="4058">
                  <c:v>42559</c:v>
                </c:pt>
                <c:pt idx="4059">
                  <c:v>42562</c:v>
                </c:pt>
                <c:pt idx="4060">
                  <c:v>42563</c:v>
                </c:pt>
                <c:pt idx="4061">
                  <c:v>42564</c:v>
                </c:pt>
                <c:pt idx="4062">
                  <c:v>42565</c:v>
                </c:pt>
                <c:pt idx="4063">
                  <c:v>42566</c:v>
                </c:pt>
                <c:pt idx="4064">
                  <c:v>42569</c:v>
                </c:pt>
                <c:pt idx="4065">
                  <c:v>42570</c:v>
                </c:pt>
                <c:pt idx="4066">
                  <c:v>42571</c:v>
                </c:pt>
                <c:pt idx="4067">
                  <c:v>42572</c:v>
                </c:pt>
                <c:pt idx="4068">
                  <c:v>42573</c:v>
                </c:pt>
                <c:pt idx="4069">
                  <c:v>42576</c:v>
                </c:pt>
                <c:pt idx="4070">
                  <c:v>42577</c:v>
                </c:pt>
                <c:pt idx="4071">
                  <c:v>42578</c:v>
                </c:pt>
                <c:pt idx="4072">
                  <c:v>42579</c:v>
                </c:pt>
                <c:pt idx="4073">
                  <c:v>42580</c:v>
                </c:pt>
                <c:pt idx="4074">
                  <c:v>42583</c:v>
                </c:pt>
                <c:pt idx="4075">
                  <c:v>42584</c:v>
                </c:pt>
                <c:pt idx="4076">
                  <c:v>42585</c:v>
                </c:pt>
                <c:pt idx="4077">
                  <c:v>42586</c:v>
                </c:pt>
                <c:pt idx="4078">
                  <c:v>42587</c:v>
                </c:pt>
                <c:pt idx="4079">
                  <c:v>42590</c:v>
                </c:pt>
                <c:pt idx="4080">
                  <c:v>42591</c:v>
                </c:pt>
                <c:pt idx="4081">
                  <c:v>42592</c:v>
                </c:pt>
                <c:pt idx="4082">
                  <c:v>42593</c:v>
                </c:pt>
                <c:pt idx="4083">
                  <c:v>42594</c:v>
                </c:pt>
                <c:pt idx="4084">
                  <c:v>42597</c:v>
                </c:pt>
                <c:pt idx="4085">
                  <c:v>42598</c:v>
                </c:pt>
                <c:pt idx="4086">
                  <c:v>42599</c:v>
                </c:pt>
                <c:pt idx="4087">
                  <c:v>42600</c:v>
                </c:pt>
                <c:pt idx="4088">
                  <c:v>42601</c:v>
                </c:pt>
                <c:pt idx="4089">
                  <c:v>42604</c:v>
                </c:pt>
                <c:pt idx="4090">
                  <c:v>42605</c:v>
                </c:pt>
                <c:pt idx="4091">
                  <c:v>42606</c:v>
                </c:pt>
                <c:pt idx="4092">
                  <c:v>42607</c:v>
                </c:pt>
                <c:pt idx="4093">
                  <c:v>42608</c:v>
                </c:pt>
                <c:pt idx="4094">
                  <c:v>42611</c:v>
                </c:pt>
                <c:pt idx="4095">
                  <c:v>42612</c:v>
                </c:pt>
                <c:pt idx="4096">
                  <c:v>42613</c:v>
                </c:pt>
                <c:pt idx="4097">
                  <c:v>42614</c:v>
                </c:pt>
                <c:pt idx="4098">
                  <c:v>42615</c:v>
                </c:pt>
                <c:pt idx="4099">
                  <c:v>42618</c:v>
                </c:pt>
                <c:pt idx="4100">
                  <c:v>42619</c:v>
                </c:pt>
                <c:pt idx="4101">
                  <c:v>42621</c:v>
                </c:pt>
                <c:pt idx="4102">
                  <c:v>42622</c:v>
                </c:pt>
                <c:pt idx="4103">
                  <c:v>42625</c:v>
                </c:pt>
                <c:pt idx="4104">
                  <c:v>42626</c:v>
                </c:pt>
                <c:pt idx="4105">
                  <c:v>42627</c:v>
                </c:pt>
                <c:pt idx="4106">
                  <c:v>42628</c:v>
                </c:pt>
                <c:pt idx="4107">
                  <c:v>42629</c:v>
                </c:pt>
                <c:pt idx="4108">
                  <c:v>42632</c:v>
                </c:pt>
                <c:pt idx="4109">
                  <c:v>42633</c:v>
                </c:pt>
                <c:pt idx="4110">
                  <c:v>42634</c:v>
                </c:pt>
                <c:pt idx="4111">
                  <c:v>42635</c:v>
                </c:pt>
                <c:pt idx="4112">
                  <c:v>42636</c:v>
                </c:pt>
                <c:pt idx="4113">
                  <c:v>42639</c:v>
                </c:pt>
                <c:pt idx="4114">
                  <c:v>42640</c:v>
                </c:pt>
                <c:pt idx="4115">
                  <c:v>42641</c:v>
                </c:pt>
                <c:pt idx="4116">
                  <c:v>42642</c:v>
                </c:pt>
                <c:pt idx="4117">
                  <c:v>42643</c:v>
                </c:pt>
                <c:pt idx="4118">
                  <c:v>42646</c:v>
                </c:pt>
                <c:pt idx="4119">
                  <c:v>42647</c:v>
                </c:pt>
                <c:pt idx="4120">
                  <c:v>42648</c:v>
                </c:pt>
                <c:pt idx="4121">
                  <c:v>42649</c:v>
                </c:pt>
                <c:pt idx="4122">
                  <c:v>42650</c:v>
                </c:pt>
                <c:pt idx="4123">
                  <c:v>42653</c:v>
                </c:pt>
                <c:pt idx="4124">
                  <c:v>42654</c:v>
                </c:pt>
                <c:pt idx="4125">
                  <c:v>42656</c:v>
                </c:pt>
                <c:pt idx="4126">
                  <c:v>42657</c:v>
                </c:pt>
                <c:pt idx="4127">
                  <c:v>42660</c:v>
                </c:pt>
                <c:pt idx="4128">
                  <c:v>42661</c:v>
                </c:pt>
                <c:pt idx="4129">
                  <c:v>42662</c:v>
                </c:pt>
                <c:pt idx="4130">
                  <c:v>42663</c:v>
                </c:pt>
                <c:pt idx="4131">
                  <c:v>42664</c:v>
                </c:pt>
                <c:pt idx="4132">
                  <c:v>42667</c:v>
                </c:pt>
                <c:pt idx="4133">
                  <c:v>42668</c:v>
                </c:pt>
                <c:pt idx="4134">
                  <c:v>42669</c:v>
                </c:pt>
                <c:pt idx="4135">
                  <c:v>42670</c:v>
                </c:pt>
                <c:pt idx="4136">
                  <c:v>42671</c:v>
                </c:pt>
                <c:pt idx="4137">
                  <c:v>42674</c:v>
                </c:pt>
                <c:pt idx="4138">
                  <c:v>42675</c:v>
                </c:pt>
                <c:pt idx="4139">
                  <c:v>42677</c:v>
                </c:pt>
                <c:pt idx="4140">
                  <c:v>42678</c:v>
                </c:pt>
                <c:pt idx="4141">
                  <c:v>42681</c:v>
                </c:pt>
                <c:pt idx="4142">
                  <c:v>42682</c:v>
                </c:pt>
                <c:pt idx="4143">
                  <c:v>42683</c:v>
                </c:pt>
                <c:pt idx="4144">
                  <c:v>42684</c:v>
                </c:pt>
                <c:pt idx="4145">
                  <c:v>42685</c:v>
                </c:pt>
                <c:pt idx="4146">
                  <c:v>42688</c:v>
                </c:pt>
                <c:pt idx="4147">
                  <c:v>42690</c:v>
                </c:pt>
                <c:pt idx="4148">
                  <c:v>42691</c:v>
                </c:pt>
                <c:pt idx="4149">
                  <c:v>42692</c:v>
                </c:pt>
                <c:pt idx="4150">
                  <c:v>42695</c:v>
                </c:pt>
                <c:pt idx="4151">
                  <c:v>42696</c:v>
                </c:pt>
                <c:pt idx="4152">
                  <c:v>42697</c:v>
                </c:pt>
                <c:pt idx="4153">
                  <c:v>42698</c:v>
                </c:pt>
                <c:pt idx="4154">
                  <c:v>42699</c:v>
                </c:pt>
                <c:pt idx="4155">
                  <c:v>42702</c:v>
                </c:pt>
                <c:pt idx="4156">
                  <c:v>42703</c:v>
                </c:pt>
                <c:pt idx="4157">
                  <c:v>42704</c:v>
                </c:pt>
                <c:pt idx="4158">
                  <c:v>42705</c:v>
                </c:pt>
                <c:pt idx="4159">
                  <c:v>42706</c:v>
                </c:pt>
                <c:pt idx="4160">
                  <c:v>42709</c:v>
                </c:pt>
                <c:pt idx="4161">
                  <c:v>42710</c:v>
                </c:pt>
                <c:pt idx="4162">
                  <c:v>42711</c:v>
                </c:pt>
                <c:pt idx="4163">
                  <c:v>42712</c:v>
                </c:pt>
                <c:pt idx="4164">
                  <c:v>42713</c:v>
                </c:pt>
                <c:pt idx="4165">
                  <c:v>42716</c:v>
                </c:pt>
                <c:pt idx="4166">
                  <c:v>42717</c:v>
                </c:pt>
                <c:pt idx="4167">
                  <c:v>42718</c:v>
                </c:pt>
                <c:pt idx="4168">
                  <c:v>42719</c:v>
                </c:pt>
                <c:pt idx="4169">
                  <c:v>42720</c:v>
                </c:pt>
                <c:pt idx="4170">
                  <c:v>42723</c:v>
                </c:pt>
                <c:pt idx="4171">
                  <c:v>42724</c:v>
                </c:pt>
                <c:pt idx="4172">
                  <c:v>42725</c:v>
                </c:pt>
                <c:pt idx="4173">
                  <c:v>42726</c:v>
                </c:pt>
                <c:pt idx="4174">
                  <c:v>42727</c:v>
                </c:pt>
                <c:pt idx="4175">
                  <c:v>42730</c:v>
                </c:pt>
                <c:pt idx="4176">
                  <c:v>42731</c:v>
                </c:pt>
                <c:pt idx="4177">
                  <c:v>42732</c:v>
                </c:pt>
                <c:pt idx="4178">
                  <c:v>42733</c:v>
                </c:pt>
                <c:pt idx="4179">
                  <c:v>42734</c:v>
                </c:pt>
                <c:pt idx="4180">
                  <c:v>42737</c:v>
                </c:pt>
                <c:pt idx="4181">
                  <c:v>42738</c:v>
                </c:pt>
                <c:pt idx="4182">
                  <c:v>42739</c:v>
                </c:pt>
                <c:pt idx="4183">
                  <c:v>42740</c:v>
                </c:pt>
                <c:pt idx="4184">
                  <c:v>42741</c:v>
                </c:pt>
                <c:pt idx="4185">
                  <c:v>42744</c:v>
                </c:pt>
                <c:pt idx="4186">
                  <c:v>42745</c:v>
                </c:pt>
                <c:pt idx="4187">
                  <c:v>42746</c:v>
                </c:pt>
                <c:pt idx="4188">
                  <c:v>42747</c:v>
                </c:pt>
                <c:pt idx="4189">
                  <c:v>42748</c:v>
                </c:pt>
                <c:pt idx="4190">
                  <c:v>42751</c:v>
                </c:pt>
                <c:pt idx="4191">
                  <c:v>42752</c:v>
                </c:pt>
                <c:pt idx="4192">
                  <c:v>42753</c:v>
                </c:pt>
                <c:pt idx="4193">
                  <c:v>42754</c:v>
                </c:pt>
                <c:pt idx="4194">
                  <c:v>42755</c:v>
                </c:pt>
                <c:pt idx="4195">
                  <c:v>42758</c:v>
                </c:pt>
                <c:pt idx="4196">
                  <c:v>42759</c:v>
                </c:pt>
                <c:pt idx="4197">
                  <c:v>42760</c:v>
                </c:pt>
                <c:pt idx="4198">
                  <c:v>42761</c:v>
                </c:pt>
                <c:pt idx="4199">
                  <c:v>42762</c:v>
                </c:pt>
                <c:pt idx="4200">
                  <c:v>42765</c:v>
                </c:pt>
                <c:pt idx="4201">
                  <c:v>42766</c:v>
                </c:pt>
                <c:pt idx="4202">
                  <c:v>42767</c:v>
                </c:pt>
                <c:pt idx="4203">
                  <c:v>42768</c:v>
                </c:pt>
                <c:pt idx="4204">
                  <c:v>42769</c:v>
                </c:pt>
                <c:pt idx="4205">
                  <c:v>42772</c:v>
                </c:pt>
                <c:pt idx="4206">
                  <c:v>42773</c:v>
                </c:pt>
                <c:pt idx="4207">
                  <c:v>42774</c:v>
                </c:pt>
                <c:pt idx="4208">
                  <c:v>42775</c:v>
                </c:pt>
                <c:pt idx="4209">
                  <c:v>42776</c:v>
                </c:pt>
                <c:pt idx="4210">
                  <c:v>42779</c:v>
                </c:pt>
                <c:pt idx="4211">
                  <c:v>42780</c:v>
                </c:pt>
                <c:pt idx="4212">
                  <c:v>42781</c:v>
                </c:pt>
                <c:pt idx="4213">
                  <c:v>42782</c:v>
                </c:pt>
                <c:pt idx="4214">
                  <c:v>42783</c:v>
                </c:pt>
                <c:pt idx="4215">
                  <c:v>42786</c:v>
                </c:pt>
                <c:pt idx="4216">
                  <c:v>42787</c:v>
                </c:pt>
                <c:pt idx="4217">
                  <c:v>42788</c:v>
                </c:pt>
                <c:pt idx="4218">
                  <c:v>42789</c:v>
                </c:pt>
                <c:pt idx="4219">
                  <c:v>42790</c:v>
                </c:pt>
                <c:pt idx="4220">
                  <c:v>42795</c:v>
                </c:pt>
                <c:pt idx="4221">
                  <c:v>42796</c:v>
                </c:pt>
                <c:pt idx="4222">
                  <c:v>42797</c:v>
                </c:pt>
                <c:pt idx="4223">
                  <c:v>42800</c:v>
                </c:pt>
                <c:pt idx="4224">
                  <c:v>42801</c:v>
                </c:pt>
                <c:pt idx="4225">
                  <c:v>42802</c:v>
                </c:pt>
                <c:pt idx="4226">
                  <c:v>42803</c:v>
                </c:pt>
                <c:pt idx="4227">
                  <c:v>42804</c:v>
                </c:pt>
                <c:pt idx="4228">
                  <c:v>42807</c:v>
                </c:pt>
                <c:pt idx="4229">
                  <c:v>42808</c:v>
                </c:pt>
                <c:pt idx="4230">
                  <c:v>42809</c:v>
                </c:pt>
                <c:pt idx="4231">
                  <c:v>42810</c:v>
                </c:pt>
                <c:pt idx="4232">
                  <c:v>42811</c:v>
                </c:pt>
                <c:pt idx="4233">
                  <c:v>42814</c:v>
                </c:pt>
                <c:pt idx="4234">
                  <c:v>42815</c:v>
                </c:pt>
                <c:pt idx="4235">
                  <c:v>42816</c:v>
                </c:pt>
                <c:pt idx="4236">
                  <c:v>42817</c:v>
                </c:pt>
                <c:pt idx="4237">
                  <c:v>42818</c:v>
                </c:pt>
                <c:pt idx="4238">
                  <c:v>42821</c:v>
                </c:pt>
                <c:pt idx="4239">
                  <c:v>42822</c:v>
                </c:pt>
                <c:pt idx="4240">
                  <c:v>42823</c:v>
                </c:pt>
                <c:pt idx="4241">
                  <c:v>42824</c:v>
                </c:pt>
                <c:pt idx="4242">
                  <c:v>42825</c:v>
                </c:pt>
                <c:pt idx="4243">
                  <c:v>42828</c:v>
                </c:pt>
                <c:pt idx="4244">
                  <c:v>42829</c:v>
                </c:pt>
                <c:pt idx="4245">
                  <c:v>42830</c:v>
                </c:pt>
                <c:pt idx="4246">
                  <c:v>42831</c:v>
                </c:pt>
                <c:pt idx="4247">
                  <c:v>42832</c:v>
                </c:pt>
                <c:pt idx="4248">
                  <c:v>42835</c:v>
                </c:pt>
                <c:pt idx="4249">
                  <c:v>42836</c:v>
                </c:pt>
                <c:pt idx="4250">
                  <c:v>42837</c:v>
                </c:pt>
                <c:pt idx="4251">
                  <c:v>42838</c:v>
                </c:pt>
                <c:pt idx="4252">
                  <c:v>42842</c:v>
                </c:pt>
                <c:pt idx="4253">
                  <c:v>42843</c:v>
                </c:pt>
                <c:pt idx="4254">
                  <c:v>42844</c:v>
                </c:pt>
                <c:pt idx="4255">
                  <c:v>42845</c:v>
                </c:pt>
                <c:pt idx="4256">
                  <c:v>42849</c:v>
                </c:pt>
                <c:pt idx="4257">
                  <c:v>42850</c:v>
                </c:pt>
                <c:pt idx="4258">
                  <c:v>42851</c:v>
                </c:pt>
                <c:pt idx="4259">
                  <c:v>42852</c:v>
                </c:pt>
                <c:pt idx="4260">
                  <c:v>42853</c:v>
                </c:pt>
                <c:pt idx="4261">
                  <c:v>42857</c:v>
                </c:pt>
                <c:pt idx="4262">
                  <c:v>42858</c:v>
                </c:pt>
                <c:pt idx="4263">
                  <c:v>42859</c:v>
                </c:pt>
                <c:pt idx="4264">
                  <c:v>42860</c:v>
                </c:pt>
                <c:pt idx="4265">
                  <c:v>42863</c:v>
                </c:pt>
                <c:pt idx="4266">
                  <c:v>42864</c:v>
                </c:pt>
                <c:pt idx="4267">
                  <c:v>42865</c:v>
                </c:pt>
                <c:pt idx="4268">
                  <c:v>42866</c:v>
                </c:pt>
                <c:pt idx="4269">
                  <c:v>42867</c:v>
                </c:pt>
                <c:pt idx="4270">
                  <c:v>42870</c:v>
                </c:pt>
                <c:pt idx="4271">
                  <c:v>42871</c:v>
                </c:pt>
                <c:pt idx="4272">
                  <c:v>42872</c:v>
                </c:pt>
                <c:pt idx="4273">
                  <c:v>42873</c:v>
                </c:pt>
                <c:pt idx="4274">
                  <c:v>42874</c:v>
                </c:pt>
                <c:pt idx="4275">
                  <c:v>42877</c:v>
                </c:pt>
                <c:pt idx="4276">
                  <c:v>42878</c:v>
                </c:pt>
                <c:pt idx="4277">
                  <c:v>42879</c:v>
                </c:pt>
                <c:pt idx="4278">
                  <c:v>42880</c:v>
                </c:pt>
                <c:pt idx="4279">
                  <c:v>42881</c:v>
                </c:pt>
                <c:pt idx="4280">
                  <c:v>42884</c:v>
                </c:pt>
                <c:pt idx="4281">
                  <c:v>42885</c:v>
                </c:pt>
                <c:pt idx="4282">
                  <c:v>42886</c:v>
                </c:pt>
                <c:pt idx="4283">
                  <c:v>42887</c:v>
                </c:pt>
                <c:pt idx="4284">
                  <c:v>42888</c:v>
                </c:pt>
                <c:pt idx="4285">
                  <c:v>42891</c:v>
                </c:pt>
                <c:pt idx="4286">
                  <c:v>42892</c:v>
                </c:pt>
                <c:pt idx="4287">
                  <c:v>42893</c:v>
                </c:pt>
                <c:pt idx="4288">
                  <c:v>42894</c:v>
                </c:pt>
                <c:pt idx="4289">
                  <c:v>42895</c:v>
                </c:pt>
                <c:pt idx="4290">
                  <c:v>42898</c:v>
                </c:pt>
                <c:pt idx="4291">
                  <c:v>42899</c:v>
                </c:pt>
                <c:pt idx="4292">
                  <c:v>42900</c:v>
                </c:pt>
                <c:pt idx="4293">
                  <c:v>42902</c:v>
                </c:pt>
                <c:pt idx="4294">
                  <c:v>42905</c:v>
                </c:pt>
                <c:pt idx="4295">
                  <c:v>42906</c:v>
                </c:pt>
                <c:pt idx="4296">
                  <c:v>42907</c:v>
                </c:pt>
                <c:pt idx="4297">
                  <c:v>42908</c:v>
                </c:pt>
                <c:pt idx="4298">
                  <c:v>42909</c:v>
                </c:pt>
                <c:pt idx="4299">
                  <c:v>42912</c:v>
                </c:pt>
                <c:pt idx="4300">
                  <c:v>42913</c:v>
                </c:pt>
                <c:pt idx="4301">
                  <c:v>42914</c:v>
                </c:pt>
                <c:pt idx="4302">
                  <c:v>42915</c:v>
                </c:pt>
                <c:pt idx="4303">
                  <c:v>42916</c:v>
                </c:pt>
                <c:pt idx="4304">
                  <c:v>42919</c:v>
                </c:pt>
                <c:pt idx="4305">
                  <c:v>42920</c:v>
                </c:pt>
                <c:pt idx="4306">
                  <c:v>42921</c:v>
                </c:pt>
                <c:pt idx="4307">
                  <c:v>42922</c:v>
                </c:pt>
                <c:pt idx="4308">
                  <c:v>42923</c:v>
                </c:pt>
                <c:pt idx="4309">
                  <c:v>42926</c:v>
                </c:pt>
                <c:pt idx="4310">
                  <c:v>42927</c:v>
                </c:pt>
                <c:pt idx="4311">
                  <c:v>42928</c:v>
                </c:pt>
                <c:pt idx="4312">
                  <c:v>42929</c:v>
                </c:pt>
                <c:pt idx="4313">
                  <c:v>42930</c:v>
                </c:pt>
                <c:pt idx="4314">
                  <c:v>42933</c:v>
                </c:pt>
                <c:pt idx="4315">
                  <c:v>42934</c:v>
                </c:pt>
                <c:pt idx="4316">
                  <c:v>42935</c:v>
                </c:pt>
                <c:pt idx="4317">
                  <c:v>42936</c:v>
                </c:pt>
                <c:pt idx="4318">
                  <c:v>42937</c:v>
                </c:pt>
                <c:pt idx="4319">
                  <c:v>42940</c:v>
                </c:pt>
                <c:pt idx="4320">
                  <c:v>42941</c:v>
                </c:pt>
                <c:pt idx="4321">
                  <c:v>42942</c:v>
                </c:pt>
                <c:pt idx="4322">
                  <c:v>42943</c:v>
                </c:pt>
                <c:pt idx="4323">
                  <c:v>42944</c:v>
                </c:pt>
                <c:pt idx="4324">
                  <c:v>42947</c:v>
                </c:pt>
                <c:pt idx="4325">
                  <c:v>42948</c:v>
                </c:pt>
                <c:pt idx="4326">
                  <c:v>42949</c:v>
                </c:pt>
                <c:pt idx="4327">
                  <c:v>42950</c:v>
                </c:pt>
                <c:pt idx="4328">
                  <c:v>42951</c:v>
                </c:pt>
                <c:pt idx="4329">
                  <c:v>42954</c:v>
                </c:pt>
                <c:pt idx="4330">
                  <c:v>42955</c:v>
                </c:pt>
                <c:pt idx="4331">
                  <c:v>42956</c:v>
                </c:pt>
                <c:pt idx="4332">
                  <c:v>42957</c:v>
                </c:pt>
                <c:pt idx="4333">
                  <c:v>42958</c:v>
                </c:pt>
                <c:pt idx="4334">
                  <c:v>42961</c:v>
                </c:pt>
                <c:pt idx="4335">
                  <c:v>42962</c:v>
                </c:pt>
                <c:pt idx="4336">
                  <c:v>42963</c:v>
                </c:pt>
                <c:pt idx="4337">
                  <c:v>42964</c:v>
                </c:pt>
                <c:pt idx="4338">
                  <c:v>42965</c:v>
                </c:pt>
                <c:pt idx="4339">
                  <c:v>42968</c:v>
                </c:pt>
                <c:pt idx="4340">
                  <c:v>42969</c:v>
                </c:pt>
                <c:pt idx="4341">
                  <c:v>42970</c:v>
                </c:pt>
                <c:pt idx="4342">
                  <c:v>42971</c:v>
                </c:pt>
                <c:pt idx="4343">
                  <c:v>42972</c:v>
                </c:pt>
                <c:pt idx="4344">
                  <c:v>42975</c:v>
                </c:pt>
                <c:pt idx="4345">
                  <c:v>42976</c:v>
                </c:pt>
                <c:pt idx="4346">
                  <c:v>42977</c:v>
                </c:pt>
                <c:pt idx="4347">
                  <c:v>42978</c:v>
                </c:pt>
                <c:pt idx="4348">
                  <c:v>42979</c:v>
                </c:pt>
                <c:pt idx="4349">
                  <c:v>42982</c:v>
                </c:pt>
                <c:pt idx="4350">
                  <c:v>42983</c:v>
                </c:pt>
                <c:pt idx="4351">
                  <c:v>42984</c:v>
                </c:pt>
                <c:pt idx="4352">
                  <c:v>42986</c:v>
                </c:pt>
                <c:pt idx="4353">
                  <c:v>42989</c:v>
                </c:pt>
                <c:pt idx="4354">
                  <c:v>42990</c:v>
                </c:pt>
                <c:pt idx="4355">
                  <c:v>42991</c:v>
                </c:pt>
                <c:pt idx="4356">
                  <c:v>42992</c:v>
                </c:pt>
                <c:pt idx="4357">
                  <c:v>42993</c:v>
                </c:pt>
                <c:pt idx="4358">
                  <c:v>42996</c:v>
                </c:pt>
                <c:pt idx="4359">
                  <c:v>42997</c:v>
                </c:pt>
                <c:pt idx="4360">
                  <c:v>42998</c:v>
                </c:pt>
                <c:pt idx="4361">
                  <c:v>42999</c:v>
                </c:pt>
                <c:pt idx="4362">
                  <c:v>43000</c:v>
                </c:pt>
                <c:pt idx="4363">
                  <c:v>43003</c:v>
                </c:pt>
                <c:pt idx="4364">
                  <c:v>43004</c:v>
                </c:pt>
                <c:pt idx="4365">
                  <c:v>43005</c:v>
                </c:pt>
                <c:pt idx="4366">
                  <c:v>43006</c:v>
                </c:pt>
                <c:pt idx="4367">
                  <c:v>43007</c:v>
                </c:pt>
                <c:pt idx="4368">
                  <c:v>43010</c:v>
                </c:pt>
                <c:pt idx="4369">
                  <c:v>43011</c:v>
                </c:pt>
                <c:pt idx="4370">
                  <c:v>43012</c:v>
                </c:pt>
                <c:pt idx="4371">
                  <c:v>43013</c:v>
                </c:pt>
                <c:pt idx="4372">
                  <c:v>43014</c:v>
                </c:pt>
                <c:pt idx="4373">
                  <c:v>43017</c:v>
                </c:pt>
                <c:pt idx="4374">
                  <c:v>43018</c:v>
                </c:pt>
                <c:pt idx="4375">
                  <c:v>43019</c:v>
                </c:pt>
                <c:pt idx="4376">
                  <c:v>43021</c:v>
                </c:pt>
                <c:pt idx="4377">
                  <c:v>43024</c:v>
                </c:pt>
                <c:pt idx="4378">
                  <c:v>43025</c:v>
                </c:pt>
                <c:pt idx="4379">
                  <c:v>43026</c:v>
                </c:pt>
                <c:pt idx="4380">
                  <c:v>43027</c:v>
                </c:pt>
                <c:pt idx="4381">
                  <c:v>43028</c:v>
                </c:pt>
                <c:pt idx="4382">
                  <c:v>43031</c:v>
                </c:pt>
                <c:pt idx="4383">
                  <c:v>43032</c:v>
                </c:pt>
                <c:pt idx="4384">
                  <c:v>43033</c:v>
                </c:pt>
                <c:pt idx="4385">
                  <c:v>43034</c:v>
                </c:pt>
                <c:pt idx="4386">
                  <c:v>43035</c:v>
                </c:pt>
                <c:pt idx="4387">
                  <c:v>43038</c:v>
                </c:pt>
                <c:pt idx="4388">
                  <c:v>43039</c:v>
                </c:pt>
                <c:pt idx="4389">
                  <c:v>43040</c:v>
                </c:pt>
                <c:pt idx="4390">
                  <c:v>43042</c:v>
                </c:pt>
                <c:pt idx="4391">
                  <c:v>43045</c:v>
                </c:pt>
                <c:pt idx="4392">
                  <c:v>43046</c:v>
                </c:pt>
                <c:pt idx="4393">
                  <c:v>43047</c:v>
                </c:pt>
                <c:pt idx="4394">
                  <c:v>43048</c:v>
                </c:pt>
                <c:pt idx="4395">
                  <c:v>43049</c:v>
                </c:pt>
                <c:pt idx="4396">
                  <c:v>43052</c:v>
                </c:pt>
                <c:pt idx="4397">
                  <c:v>43053</c:v>
                </c:pt>
                <c:pt idx="4398">
                  <c:v>43055</c:v>
                </c:pt>
                <c:pt idx="4399">
                  <c:v>43056</c:v>
                </c:pt>
                <c:pt idx="4400">
                  <c:v>43059</c:v>
                </c:pt>
                <c:pt idx="4401">
                  <c:v>43060</c:v>
                </c:pt>
                <c:pt idx="4402">
                  <c:v>43061</c:v>
                </c:pt>
                <c:pt idx="4403">
                  <c:v>43062</c:v>
                </c:pt>
                <c:pt idx="4404">
                  <c:v>43063</c:v>
                </c:pt>
                <c:pt idx="4405">
                  <c:v>43066</c:v>
                </c:pt>
                <c:pt idx="4406">
                  <c:v>43067</c:v>
                </c:pt>
                <c:pt idx="4407">
                  <c:v>43068</c:v>
                </c:pt>
                <c:pt idx="4408">
                  <c:v>43069</c:v>
                </c:pt>
                <c:pt idx="4409">
                  <c:v>43070</c:v>
                </c:pt>
                <c:pt idx="4410">
                  <c:v>43073</c:v>
                </c:pt>
                <c:pt idx="4411">
                  <c:v>43074</c:v>
                </c:pt>
                <c:pt idx="4412">
                  <c:v>43075</c:v>
                </c:pt>
                <c:pt idx="4413">
                  <c:v>43076</c:v>
                </c:pt>
                <c:pt idx="4414">
                  <c:v>43077</c:v>
                </c:pt>
                <c:pt idx="4415">
                  <c:v>43080</c:v>
                </c:pt>
                <c:pt idx="4416">
                  <c:v>43081</c:v>
                </c:pt>
                <c:pt idx="4417">
                  <c:v>43082</c:v>
                </c:pt>
                <c:pt idx="4418">
                  <c:v>43083</c:v>
                </c:pt>
                <c:pt idx="4419">
                  <c:v>43084</c:v>
                </c:pt>
                <c:pt idx="4420">
                  <c:v>43087</c:v>
                </c:pt>
                <c:pt idx="4421">
                  <c:v>43088</c:v>
                </c:pt>
                <c:pt idx="4422">
                  <c:v>43089</c:v>
                </c:pt>
                <c:pt idx="4423">
                  <c:v>43090</c:v>
                </c:pt>
                <c:pt idx="4424">
                  <c:v>43091</c:v>
                </c:pt>
                <c:pt idx="4425">
                  <c:v>43095</c:v>
                </c:pt>
                <c:pt idx="4426">
                  <c:v>43096</c:v>
                </c:pt>
                <c:pt idx="4427">
                  <c:v>43097</c:v>
                </c:pt>
                <c:pt idx="4428">
                  <c:v>43098</c:v>
                </c:pt>
                <c:pt idx="4429">
                  <c:v>43102</c:v>
                </c:pt>
                <c:pt idx="4430">
                  <c:v>43103</c:v>
                </c:pt>
                <c:pt idx="4431">
                  <c:v>43104</c:v>
                </c:pt>
                <c:pt idx="4432">
                  <c:v>43105</c:v>
                </c:pt>
                <c:pt idx="4433">
                  <c:v>43108</c:v>
                </c:pt>
                <c:pt idx="4434">
                  <c:v>43109</c:v>
                </c:pt>
                <c:pt idx="4435">
                  <c:v>43110</c:v>
                </c:pt>
                <c:pt idx="4436">
                  <c:v>43111</c:v>
                </c:pt>
                <c:pt idx="4437">
                  <c:v>43112</c:v>
                </c:pt>
                <c:pt idx="4438">
                  <c:v>43115</c:v>
                </c:pt>
                <c:pt idx="4439">
                  <c:v>43116</c:v>
                </c:pt>
                <c:pt idx="4440">
                  <c:v>43117</c:v>
                </c:pt>
                <c:pt idx="4441">
                  <c:v>43118</c:v>
                </c:pt>
                <c:pt idx="4442">
                  <c:v>43119</c:v>
                </c:pt>
                <c:pt idx="4443">
                  <c:v>43122</c:v>
                </c:pt>
                <c:pt idx="4444">
                  <c:v>43123</c:v>
                </c:pt>
                <c:pt idx="4445">
                  <c:v>43124</c:v>
                </c:pt>
                <c:pt idx="4446">
                  <c:v>43125</c:v>
                </c:pt>
                <c:pt idx="4447">
                  <c:v>43126</c:v>
                </c:pt>
                <c:pt idx="4448">
                  <c:v>43129</c:v>
                </c:pt>
                <c:pt idx="4449">
                  <c:v>43130</c:v>
                </c:pt>
                <c:pt idx="4450">
                  <c:v>43131</c:v>
                </c:pt>
                <c:pt idx="4451">
                  <c:v>43132</c:v>
                </c:pt>
                <c:pt idx="4452">
                  <c:v>43133</c:v>
                </c:pt>
                <c:pt idx="4453">
                  <c:v>43136</c:v>
                </c:pt>
                <c:pt idx="4454">
                  <c:v>43137</c:v>
                </c:pt>
                <c:pt idx="4455">
                  <c:v>43138</c:v>
                </c:pt>
                <c:pt idx="4456">
                  <c:v>43139</c:v>
                </c:pt>
                <c:pt idx="4457">
                  <c:v>43140</c:v>
                </c:pt>
                <c:pt idx="4458">
                  <c:v>43145</c:v>
                </c:pt>
                <c:pt idx="4459">
                  <c:v>43146</c:v>
                </c:pt>
                <c:pt idx="4460">
                  <c:v>43147</c:v>
                </c:pt>
                <c:pt idx="4461">
                  <c:v>43150</c:v>
                </c:pt>
                <c:pt idx="4462">
                  <c:v>43151</c:v>
                </c:pt>
                <c:pt idx="4463">
                  <c:v>43152</c:v>
                </c:pt>
                <c:pt idx="4464">
                  <c:v>43153</c:v>
                </c:pt>
                <c:pt idx="4465">
                  <c:v>43154</c:v>
                </c:pt>
                <c:pt idx="4466">
                  <c:v>43157</c:v>
                </c:pt>
                <c:pt idx="4467">
                  <c:v>43158</c:v>
                </c:pt>
                <c:pt idx="4468">
                  <c:v>43159</c:v>
                </c:pt>
                <c:pt idx="4469">
                  <c:v>43160</c:v>
                </c:pt>
                <c:pt idx="4470">
                  <c:v>43161</c:v>
                </c:pt>
                <c:pt idx="4471">
                  <c:v>43164</c:v>
                </c:pt>
                <c:pt idx="4472">
                  <c:v>43165</c:v>
                </c:pt>
                <c:pt idx="4473">
                  <c:v>43166</c:v>
                </c:pt>
                <c:pt idx="4474">
                  <c:v>43167</c:v>
                </c:pt>
                <c:pt idx="4475">
                  <c:v>43168</c:v>
                </c:pt>
                <c:pt idx="4476">
                  <c:v>43171</c:v>
                </c:pt>
                <c:pt idx="4477">
                  <c:v>43172</c:v>
                </c:pt>
                <c:pt idx="4478">
                  <c:v>43173</c:v>
                </c:pt>
                <c:pt idx="4479">
                  <c:v>43174</c:v>
                </c:pt>
                <c:pt idx="4480">
                  <c:v>43175</c:v>
                </c:pt>
                <c:pt idx="4481">
                  <c:v>43178</c:v>
                </c:pt>
                <c:pt idx="4482">
                  <c:v>43179</c:v>
                </c:pt>
                <c:pt idx="4483">
                  <c:v>43180</c:v>
                </c:pt>
                <c:pt idx="4484">
                  <c:v>43181</c:v>
                </c:pt>
                <c:pt idx="4485">
                  <c:v>43182</c:v>
                </c:pt>
                <c:pt idx="4486">
                  <c:v>43185</c:v>
                </c:pt>
                <c:pt idx="4487">
                  <c:v>43186</c:v>
                </c:pt>
                <c:pt idx="4488">
                  <c:v>43187</c:v>
                </c:pt>
                <c:pt idx="4489">
                  <c:v>43188</c:v>
                </c:pt>
                <c:pt idx="4490">
                  <c:v>43192</c:v>
                </c:pt>
                <c:pt idx="4491">
                  <c:v>43193</c:v>
                </c:pt>
                <c:pt idx="4492">
                  <c:v>43194</c:v>
                </c:pt>
                <c:pt idx="4493">
                  <c:v>43195</c:v>
                </c:pt>
                <c:pt idx="4494">
                  <c:v>43196</c:v>
                </c:pt>
                <c:pt idx="4495">
                  <c:v>43199</c:v>
                </c:pt>
                <c:pt idx="4496">
                  <c:v>43200</c:v>
                </c:pt>
                <c:pt idx="4497">
                  <c:v>43201</c:v>
                </c:pt>
                <c:pt idx="4498">
                  <c:v>43202</c:v>
                </c:pt>
                <c:pt idx="4499">
                  <c:v>43203</c:v>
                </c:pt>
                <c:pt idx="4500">
                  <c:v>43206</c:v>
                </c:pt>
                <c:pt idx="4501">
                  <c:v>43207</c:v>
                </c:pt>
                <c:pt idx="4502">
                  <c:v>43208</c:v>
                </c:pt>
                <c:pt idx="4503">
                  <c:v>43209</c:v>
                </c:pt>
                <c:pt idx="4504">
                  <c:v>43210</c:v>
                </c:pt>
                <c:pt idx="4505">
                  <c:v>43213</c:v>
                </c:pt>
                <c:pt idx="4506">
                  <c:v>43214</c:v>
                </c:pt>
                <c:pt idx="4507">
                  <c:v>43215</c:v>
                </c:pt>
                <c:pt idx="4508">
                  <c:v>43216</c:v>
                </c:pt>
                <c:pt idx="4509">
                  <c:v>43217</c:v>
                </c:pt>
                <c:pt idx="4510">
                  <c:v>43220</c:v>
                </c:pt>
                <c:pt idx="4511">
                  <c:v>43222</c:v>
                </c:pt>
                <c:pt idx="4512">
                  <c:v>43223</c:v>
                </c:pt>
                <c:pt idx="4513">
                  <c:v>43224</c:v>
                </c:pt>
                <c:pt idx="4514">
                  <c:v>43227</c:v>
                </c:pt>
                <c:pt idx="4515">
                  <c:v>43228</c:v>
                </c:pt>
                <c:pt idx="4516">
                  <c:v>43229</c:v>
                </c:pt>
                <c:pt idx="4517">
                  <c:v>43230</c:v>
                </c:pt>
                <c:pt idx="4518">
                  <c:v>43231</c:v>
                </c:pt>
                <c:pt idx="4519">
                  <c:v>43234</c:v>
                </c:pt>
                <c:pt idx="4520">
                  <c:v>43235</c:v>
                </c:pt>
                <c:pt idx="4521">
                  <c:v>43236</c:v>
                </c:pt>
                <c:pt idx="4522">
                  <c:v>43237</c:v>
                </c:pt>
                <c:pt idx="4523">
                  <c:v>43238</c:v>
                </c:pt>
                <c:pt idx="4524">
                  <c:v>43241</c:v>
                </c:pt>
                <c:pt idx="4525">
                  <c:v>43242</c:v>
                </c:pt>
                <c:pt idx="4526">
                  <c:v>43243</c:v>
                </c:pt>
                <c:pt idx="4527">
                  <c:v>43244</c:v>
                </c:pt>
                <c:pt idx="4528">
                  <c:v>43245</c:v>
                </c:pt>
                <c:pt idx="4529">
                  <c:v>43248</c:v>
                </c:pt>
                <c:pt idx="4530">
                  <c:v>43249</c:v>
                </c:pt>
                <c:pt idx="4531">
                  <c:v>43250</c:v>
                </c:pt>
                <c:pt idx="4532">
                  <c:v>43252</c:v>
                </c:pt>
                <c:pt idx="4533">
                  <c:v>43255</c:v>
                </c:pt>
                <c:pt idx="4534">
                  <c:v>43256</c:v>
                </c:pt>
                <c:pt idx="4535">
                  <c:v>43257</c:v>
                </c:pt>
                <c:pt idx="4536">
                  <c:v>43258</c:v>
                </c:pt>
                <c:pt idx="4537">
                  <c:v>43259</c:v>
                </c:pt>
                <c:pt idx="4538">
                  <c:v>43262</c:v>
                </c:pt>
                <c:pt idx="4539">
                  <c:v>43263</c:v>
                </c:pt>
                <c:pt idx="4540">
                  <c:v>43264</c:v>
                </c:pt>
                <c:pt idx="4541">
                  <c:v>43265</c:v>
                </c:pt>
                <c:pt idx="4542">
                  <c:v>43266</c:v>
                </c:pt>
                <c:pt idx="4543">
                  <c:v>43269</c:v>
                </c:pt>
                <c:pt idx="4544">
                  <c:v>43270</c:v>
                </c:pt>
                <c:pt idx="4545">
                  <c:v>43271</c:v>
                </c:pt>
                <c:pt idx="4546">
                  <c:v>43272</c:v>
                </c:pt>
                <c:pt idx="4547">
                  <c:v>43273</c:v>
                </c:pt>
                <c:pt idx="4548">
                  <c:v>43276</c:v>
                </c:pt>
                <c:pt idx="4549">
                  <c:v>43277</c:v>
                </c:pt>
                <c:pt idx="4550">
                  <c:v>43278</c:v>
                </c:pt>
                <c:pt idx="4551">
                  <c:v>43279</c:v>
                </c:pt>
                <c:pt idx="4552">
                  <c:v>43280</c:v>
                </c:pt>
                <c:pt idx="4553">
                  <c:v>43283</c:v>
                </c:pt>
                <c:pt idx="4554">
                  <c:v>43284</c:v>
                </c:pt>
                <c:pt idx="4555">
                  <c:v>43285</c:v>
                </c:pt>
                <c:pt idx="4556">
                  <c:v>43286</c:v>
                </c:pt>
                <c:pt idx="4557">
                  <c:v>43287</c:v>
                </c:pt>
                <c:pt idx="4558">
                  <c:v>43290</c:v>
                </c:pt>
                <c:pt idx="4559">
                  <c:v>43291</c:v>
                </c:pt>
                <c:pt idx="4560">
                  <c:v>43292</c:v>
                </c:pt>
                <c:pt idx="4561">
                  <c:v>43293</c:v>
                </c:pt>
                <c:pt idx="4562">
                  <c:v>43294</c:v>
                </c:pt>
                <c:pt idx="4563">
                  <c:v>43297</c:v>
                </c:pt>
                <c:pt idx="4564">
                  <c:v>43298</c:v>
                </c:pt>
                <c:pt idx="4565">
                  <c:v>43299</c:v>
                </c:pt>
                <c:pt idx="4566">
                  <c:v>43300</c:v>
                </c:pt>
                <c:pt idx="4567">
                  <c:v>43301</c:v>
                </c:pt>
                <c:pt idx="4568">
                  <c:v>43304</c:v>
                </c:pt>
                <c:pt idx="4569">
                  <c:v>43305</c:v>
                </c:pt>
                <c:pt idx="4570">
                  <c:v>43306</c:v>
                </c:pt>
                <c:pt idx="4571">
                  <c:v>43307</c:v>
                </c:pt>
                <c:pt idx="4572">
                  <c:v>43308</c:v>
                </c:pt>
                <c:pt idx="4573">
                  <c:v>43311</c:v>
                </c:pt>
                <c:pt idx="4574">
                  <c:v>43312</c:v>
                </c:pt>
                <c:pt idx="4575">
                  <c:v>43313</c:v>
                </c:pt>
                <c:pt idx="4576">
                  <c:v>43314</c:v>
                </c:pt>
                <c:pt idx="4577">
                  <c:v>43315</c:v>
                </c:pt>
                <c:pt idx="4578">
                  <c:v>43318</c:v>
                </c:pt>
                <c:pt idx="4579">
                  <c:v>43319</c:v>
                </c:pt>
                <c:pt idx="4580">
                  <c:v>43320</c:v>
                </c:pt>
                <c:pt idx="4581">
                  <c:v>43321</c:v>
                </c:pt>
                <c:pt idx="4582">
                  <c:v>43322</c:v>
                </c:pt>
                <c:pt idx="4583">
                  <c:v>43325</c:v>
                </c:pt>
                <c:pt idx="4584">
                  <c:v>43326</c:v>
                </c:pt>
                <c:pt idx="4585">
                  <c:v>43327</c:v>
                </c:pt>
                <c:pt idx="4586">
                  <c:v>43328</c:v>
                </c:pt>
                <c:pt idx="4587">
                  <c:v>43329</c:v>
                </c:pt>
                <c:pt idx="4588">
                  <c:v>43332</c:v>
                </c:pt>
                <c:pt idx="4589">
                  <c:v>43333</c:v>
                </c:pt>
                <c:pt idx="4590">
                  <c:v>43334</c:v>
                </c:pt>
                <c:pt idx="4591">
                  <c:v>43335</c:v>
                </c:pt>
                <c:pt idx="4592">
                  <c:v>43336</c:v>
                </c:pt>
                <c:pt idx="4593">
                  <c:v>43339</c:v>
                </c:pt>
                <c:pt idx="4594">
                  <c:v>43340</c:v>
                </c:pt>
                <c:pt idx="4595">
                  <c:v>43341</c:v>
                </c:pt>
                <c:pt idx="4596">
                  <c:v>43342</c:v>
                </c:pt>
                <c:pt idx="4597">
                  <c:v>43343</c:v>
                </c:pt>
                <c:pt idx="4598">
                  <c:v>43346</c:v>
                </c:pt>
                <c:pt idx="4599">
                  <c:v>43347</c:v>
                </c:pt>
                <c:pt idx="4600">
                  <c:v>43348</c:v>
                </c:pt>
                <c:pt idx="4601">
                  <c:v>43349</c:v>
                </c:pt>
                <c:pt idx="4602">
                  <c:v>43353</c:v>
                </c:pt>
                <c:pt idx="4603">
                  <c:v>43354</c:v>
                </c:pt>
                <c:pt idx="4604">
                  <c:v>43355</c:v>
                </c:pt>
                <c:pt idx="4605">
                  <c:v>43356</c:v>
                </c:pt>
                <c:pt idx="4606">
                  <c:v>43357</c:v>
                </c:pt>
                <c:pt idx="4607">
                  <c:v>43360</c:v>
                </c:pt>
                <c:pt idx="4608">
                  <c:v>43361</c:v>
                </c:pt>
                <c:pt idx="4609">
                  <c:v>43362</c:v>
                </c:pt>
                <c:pt idx="4610">
                  <c:v>43363</c:v>
                </c:pt>
                <c:pt idx="4611">
                  <c:v>43364</c:v>
                </c:pt>
                <c:pt idx="4612">
                  <c:v>43367</c:v>
                </c:pt>
                <c:pt idx="4613">
                  <c:v>43368</c:v>
                </c:pt>
                <c:pt idx="4614">
                  <c:v>43369</c:v>
                </c:pt>
                <c:pt idx="4615">
                  <c:v>43370</c:v>
                </c:pt>
                <c:pt idx="4616">
                  <c:v>43371</c:v>
                </c:pt>
                <c:pt idx="4617">
                  <c:v>43374</c:v>
                </c:pt>
                <c:pt idx="4618">
                  <c:v>43375</c:v>
                </c:pt>
                <c:pt idx="4619">
                  <c:v>43376</c:v>
                </c:pt>
                <c:pt idx="4620">
                  <c:v>43377</c:v>
                </c:pt>
                <c:pt idx="4621">
                  <c:v>43378</c:v>
                </c:pt>
                <c:pt idx="4622">
                  <c:v>43381</c:v>
                </c:pt>
                <c:pt idx="4623">
                  <c:v>43382</c:v>
                </c:pt>
                <c:pt idx="4624">
                  <c:v>43383</c:v>
                </c:pt>
                <c:pt idx="4625">
                  <c:v>43384</c:v>
                </c:pt>
                <c:pt idx="4626">
                  <c:v>43388</c:v>
                </c:pt>
                <c:pt idx="4627">
                  <c:v>43389</c:v>
                </c:pt>
                <c:pt idx="4628">
                  <c:v>43390</c:v>
                </c:pt>
                <c:pt idx="4629">
                  <c:v>43391</c:v>
                </c:pt>
                <c:pt idx="4630">
                  <c:v>43392</c:v>
                </c:pt>
                <c:pt idx="4631">
                  <c:v>43395</c:v>
                </c:pt>
                <c:pt idx="4632">
                  <c:v>43396</c:v>
                </c:pt>
                <c:pt idx="4633">
                  <c:v>43397</c:v>
                </c:pt>
                <c:pt idx="4634">
                  <c:v>43398</c:v>
                </c:pt>
                <c:pt idx="4635">
                  <c:v>43399</c:v>
                </c:pt>
                <c:pt idx="4636">
                  <c:v>43402</c:v>
                </c:pt>
                <c:pt idx="4637">
                  <c:v>43403</c:v>
                </c:pt>
                <c:pt idx="4638">
                  <c:v>43404</c:v>
                </c:pt>
                <c:pt idx="4639">
                  <c:v>43405</c:v>
                </c:pt>
                <c:pt idx="4640">
                  <c:v>43409</c:v>
                </c:pt>
                <c:pt idx="4641">
                  <c:v>43410</c:v>
                </c:pt>
                <c:pt idx="4642">
                  <c:v>43411</c:v>
                </c:pt>
                <c:pt idx="4643">
                  <c:v>43412</c:v>
                </c:pt>
                <c:pt idx="4644">
                  <c:v>43413</c:v>
                </c:pt>
                <c:pt idx="4645">
                  <c:v>43416</c:v>
                </c:pt>
                <c:pt idx="4646">
                  <c:v>43417</c:v>
                </c:pt>
                <c:pt idx="4647">
                  <c:v>43418</c:v>
                </c:pt>
                <c:pt idx="4648">
                  <c:v>43420</c:v>
                </c:pt>
                <c:pt idx="4649">
                  <c:v>43423</c:v>
                </c:pt>
                <c:pt idx="4650">
                  <c:v>43424</c:v>
                </c:pt>
                <c:pt idx="4651">
                  <c:v>43425</c:v>
                </c:pt>
                <c:pt idx="4652">
                  <c:v>43426</c:v>
                </c:pt>
                <c:pt idx="4653">
                  <c:v>43427</c:v>
                </c:pt>
                <c:pt idx="4654">
                  <c:v>43430</c:v>
                </c:pt>
                <c:pt idx="4655">
                  <c:v>43431</c:v>
                </c:pt>
                <c:pt idx="4656">
                  <c:v>43432</c:v>
                </c:pt>
                <c:pt idx="4657">
                  <c:v>43433</c:v>
                </c:pt>
                <c:pt idx="4658">
                  <c:v>43434</c:v>
                </c:pt>
                <c:pt idx="4659">
                  <c:v>43437</c:v>
                </c:pt>
                <c:pt idx="4660">
                  <c:v>43438</c:v>
                </c:pt>
                <c:pt idx="4661">
                  <c:v>43439</c:v>
                </c:pt>
                <c:pt idx="4662">
                  <c:v>43440</c:v>
                </c:pt>
                <c:pt idx="4663">
                  <c:v>43441</c:v>
                </c:pt>
                <c:pt idx="4664">
                  <c:v>43444</c:v>
                </c:pt>
                <c:pt idx="4665">
                  <c:v>43445</c:v>
                </c:pt>
                <c:pt idx="4666">
                  <c:v>43446</c:v>
                </c:pt>
                <c:pt idx="4667">
                  <c:v>43447</c:v>
                </c:pt>
                <c:pt idx="4668">
                  <c:v>43448</c:v>
                </c:pt>
                <c:pt idx="4669">
                  <c:v>43451</c:v>
                </c:pt>
                <c:pt idx="4670">
                  <c:v>43452</c:v>
                </c:pt>
                <c:pt idx="4671">
                  <c:v>43453</c:v>
                </c:pt>
                <c:pt idx="4672">
                  <c:v>43454</c:v>
                </c:pt>
                <c:pt idx="4673">
                  <c:v>43455</c:v>
                </c:pt>
                <c:pt idx="4674">
                  <c:v>43458</c:v>
                </c:pt>
                <c:pt idx="4675">
                  <c:v>43460</c:v>
                </c:pt>
                <c:pt idx="4676">
                  <c:v>43461</c:v>
                </c:pt>
                <c:pt idx="4677">
                  <c:v>43462</c:v>
                </c:pt>
                <c:pt idx="4678">
                  <c:v>43465</c:v>
                </c:pt>
                <c:pt idx="4679">
                  <c:v>43467</c:v>
                </c:pt>
                <c:pt idx="4680">
                  <c:v>43468</c:v>
                </c:pt>
                <c:pt idx="4681">
                  <c:v>43469</c:v>
                </c:pt>
                <c:pt idx="4682">
                  <c:v>43472</c:v>
                </c:pt>
                <c:pt idx="4683">
                  <c:v>43473</c:v>
                </c:pt>
                <c:pt idx="4684">
                  <c:v>43474</c:v>
                </c:pt>
                <c:pt idx="4685">
                  <c:v>43475</c:v>
                </c:pt>
                <c:pt idx="4686">
                  <c:v>43476</c:v>
                </c:pt>
                <c:pt idx="4687">
                  <c:v>43479</c:v>
                </c:pt>
                <c:pt idx="4688">
                  <c:v>43480</c:v>
                </c:pt>
                <c:pt idx="4689">
                  <c:v>43481</c:v>
                </c:pt>
                <c:pt idx="4690">
                  <c:v>43482</c:v>
                </c:pt>
                <c:pt idx="4691">
                  <c:v>43483</c:v>
                </c:pt>
                <c:pt idx="4692">
                  <c:v>43486</c:v>
                </c:pt>
                <c:pt idx="4693">
                  <c:v>43487</c:v>
                </c:pt>
                <c:pt idx="4694">
                  <c:v>43488</c:v>
                </c:pt>
                <c:pt idx="4695">
                  <c:v>43489</c:v>
                </c:pt>
                <c:pt idx="4696">
                  <c:v>43490</c:v>
                </c:pt>
                <c:pt idx="4697">
                  <c:v>43493</c:v>
                </c:pt>
                <c:pt idx="4698">
                  <c:v>43494</c:v>
                </c:pt>
                <c:pt idx="4699">
                  <c:v>43495</c:v>
                </c:pt>
                <c:pt idx="4700">
                  <c:v>43496</c:v>
                </c:pt>
                <c:pt idx="4701">
                  <c:v>43497</c:v>
                </c:pt>
                <c:pt idx="4702">
                  <c:v>43500</c:v>
                </c:pt>
                <c:pt idx="4703">
                  <c:v>43501</c:v>
                </c:pt>
                <c:pt idx="4704">
                  <c:v>43502</c:v>
                </c:pt>
                <c:pt idx="4705">
                  <c:v>43503</c:v>
                </c:pt>
                <c:pt idx="4706">
                  <c:v>43504</c:v>
                </c:pt>
                <c:pt idx="4707">
                  <c:v>43507</c:v>
                </c:pt>
                <c:pt idx="4708">
                  <c:v>43508</c:v>
                </c:pt>
                <c:pt idx="4709">
                  <c:v>43509</c:v>
                </c:pt>
                <c:pt idx="4710">
                  <c:v>43510</c:v>
                </c:pt>
                <c:pt idx="4711">
                  <c:v>43511</c:v>
                </c:pt>
                <c:pt idx="4712">
                  <c:v>43514</c:v>
                </c:pt>
                <c:pt idx="4713">
                  <c:v>43515</c:v>
                </c:pt>
                <c:pt idx="4714">
                  <c:v>43516</c:v>
                </c:pt>
                <c:pt idx="4715">
                  <c:v>43517</c:v>
                </c:pt>
                <c:pt idx="4716">
                  <c:v>43518</c:v>
                </c:pt>
                <c:pt idx="4717">
                  <c:v>43521</c:v>
                </c:pt>
                <c:pt idx="4718">
                  <c:v>43522</c:v>
                </c:pt>
                <c:pt idx="4719">
                  <c:v>43523</c:v>
                </c:pt>
                <c:pt idx="4720">
                  <c:v>43524</c:v>
                </c:pt>
                <c:pt idx="4721">
                  <c:v>43525</c:v>
                </c:pt>
                <c:pt idx="4722">
                  <c:v>43530</c:v>
                </c:pt>
                <c:pt idx="4723">
                  <c:v>43531</c:v>
                </c:pt>
                <c:pt idx="4724">
                  <c:v>43532</c:v>
                </c:pt>
                <c:pt idx="4725">
                  <c:v>43535</c:v>
                </c:pt>
                <c:pt idx="4726">
                  <c:v>43536</c:v>
                </c:pt>
                <c:pt idx="4727">
                  <c:v>43537</c:v>
                </c:pt>
                <c:pt idx="4728">
                  <c:v>43538</c:v>
                </c:pt>
                <c:pt idx="4729">
                  <c:v>43539</c:v>
                </c:pt>
                <c:pt idx="4730">
                  <c:v>43542</c:v>
                </c:pt>
                <c:pt idx="4731">
                  <c:v>43543</c:v>
                </c:pt>
                <c:pt idx="4732">
                  <c:v>43544</c:v>
                </c:pt>
                <c:pt idx="4733">
                  <c:v>43545</c:v>
                </c:pt>
                <c:pt idx="4734">
                  <c:v>43546</c:v>
                </c:pt>
                <c:pt idx="4735">
                  <c:v>43549</c:v>
                </c:pt>
                <c:pt idx="4736">
                  <c:v>43550</c:v>
                </c:pt>
                <c:pt idx="4737">
                  <c:v>43551</c:v>
                </c:pt>
                <c:pt idx="4738">
                  <c:v>43552</c:v>
                </c:pt>
                <c:pt idx="4739">
                  <c:v>43553</c:v>
                </c:pt>
                <c:pt idx="4740">
                  <c:v>43556</c:v>
                </c:pt>
                <c:pt idx="4741">
                  <c:v>43557</c:v>
                </c:pt>
                <c:pt idx="4742">
                  <c:v>43558</c:v>
                </c:pt>
                <c:pt idx="4743">
                  <c:v>43559</c:v>
                </c:pt>
                <c:pt idx="4744">
                  <c:v>43560</c:v>
                </c:pt>
                <c:pt idx="4745">
                  <c:v>43563</c:v>
                </c:pt>
                <c:pt idx="4746">
                  <c:v>43564</c:v>
                </c:pt>
                <c:pt idx="4747">
                  <c:v>43565</c:v>
                </c:pt>
                <c:pt idx="4748">
                  <c:v>43566</c:v>
                </c:pt>
                <c:pt idx="4749">
                  <c:v>43567</c:v>
                </c:pt>
                <c:pt idx="4750">
                  <c:v>43570</c:v>
                </c:pt>
                <c:pt idx="4751">
                  <c:v>43571</c:v>
                </c:pt>
                <c:pt idx="4752">
                  <c:v>43572</c:v>
                </c:pt>
                <c:pt idx="4753">
                  <c:v>43573</c:v>
                </c:pt>
                <c:pt idx="4754">
                  <c:v>43577</c:v>
                </c:pt>
                <c:pt idx="4755">
                  <c:v>43578</c:v>
                </c:pt>
                <c:pt idx="4756">
                  <c:v>43579</c:v>
                </c:pt>
                <c:pt idx="4757">
                  <c:v>43580</c:v>
                </c:pt>
                <c:pt idx="4758">
                  <c:v>43581</c:v>
                </c:pt>
                <c:pt idx="4759">
                  <c:v>43584</c:v>
                </c:pt>
                <c:pt idx="4760">
                  <c:v>43585</c:v>
                </c:pt>
                <c:pt idx="4761">
                  <c:v>43587</c:v>
                </c:pt>
                <c:pt idx="4762">
                  <c:v>43588</c:v>
                </c:pt>
                <c:pt idx="4763">
                  <c:v>43591</c:v>
                </c:pt>
                <c:pt idx="4764">
                  <c:v>43592</c:v>
                </c:pt>
                <c:pt idx="4765">
                  <c:v>43593</c:v>
                </c:pt>
                <c:pt idx="4766">
                  <c:v>43594</c:v>
                </c:pt>
                <c:pt idx="4767">
                  <c:v>43595</c:v>
                </c:pt>
                <c:pt idx="4768">
                  <c:v>43598</c:v>
                </c:pt>
                <c:pt idx="4769">
                  <c:v>43599</c:v>
                </c:pt>
                <c:pt idx="4770">
                  <c:v>43600</c:v>
                </c:pt>
                <c:pt idx="4771">
                  <c:v>43601</c:v>
                </c:pt>
                <c:pt idx="4772">
                  <c:v>43602</c:v>
                </c:pt>
                <c:pt idx="4773">
                  <c:v>43605</c:v>
                </c:pt>
                <c:pt idx="4774">
                  <c:v>43606</c:v>
                </c:pt>
                <c:pt idx="4775">
                  <c:v>43607</c:v>
                </c:pt>
                <c:pt idx="4776">
                  <c:v>43608</c:v>
                </c:pt>
                <c:pt idx="4777">
                  <c:v>43609</c:v>
                </c:pt>
                <c:pt idx="4778">
                  <c:v>43612</c:v>
                </c:pt>
                <c:pt idx="4779">
                  <c:v>43613</c:v>
                </c:pt>
                <c:pt idx="4780">
                  <c:v>43614</c:v>
                </c:pt>
                <c:pt idx="4781">
                  <c:v>43615</c:v>
                </c:pt>
                <c:pt idx="4782">
                  <c:v>43616</c:v>
                </c:pt>
                <c:pt idx="4783">
                  <c:v>43619</c:v>
                </c:pt>
                <c:pt idx="4784">
                  <c:v>43620</c:v>
                </c:pt>
                <c:pt idx="4785">
                  <c:v>43621</c:v>
                </c:pt>
                <c:pt idx="4786">
                  <c:v>43622</c:v>
                </c:pt>
                <c:pt idx="4787">
                  <c:v>43623</c:v>
                </c:pt>
                <c:pt idx="4788">
                  <c:v>43626</c:v>
                </c:pt>
                <c:pt idx="4789">
                  <c:v>43627</c:v>
                </c:pt>
                <c:pt idx="4790">
                  <c:v>43628</c:v>
                </c:pt>
                <c:pt idx="4791">
                  <c:v>43629</c:v>
                </c:pt>
                <c:pt idx="4792">
                  <c:v>43630</c:v>
                </c:pt>
                <c:pt idx="4793">
                  <c:v>43633</c:v>
                </c:pt>
                <c:pt idx="4794">
                  <c:v>43634</c:v>
                </c:pt>
                <c:pt idx="4795">
                  <c:v>43635</c:v>
                </c:pt>
                <c:pt idx="4796">
                  <c:v>43637</c:v>
                </c:pt>
                <c:pt idx="4797">
                  <c:v>43640</c:v>
                </c:pt>
                <c:pt idx="4798">
                  <c:v>43641</c:v>
                </c:pt>
                <c:pt idx="4799">
                  <c:v>43642</c:v>
                </c:pt>
                <c:pt idx="4800">
                  <c:v>43643</c:v>
                </c:pt>
                <c:pt idx="4801">
                  <c:v>43644</c:v>
                </c:pt>
                <c:pt idx="4802">
                  <c:v>43647</c:v>
                </c:pt>
                <c:pt idx="4803">
                  <c:v>43648</c:v>
                </c:pt>
                <c:pt idx="4804">
                  <c:v>43649</c:v>
                </c:pt>
                <c:pt idx="4805">
                  <c:v>43650</c:v>
                </c:pt>
                <c:pt idx="4806">
                  <c:v>43651</c:v>
                </c:pt>
                <c:pt idx="4807">
                  <c:v>43654</c:v>
                </c:pt>
                <c:pt idx="4808">
                  <c:v>43655</c:v>
                </c:pt>
                <c:pt idx="4809">
                  <c:v>43656</c:v>
                </c:pt>
                <c:pt idx="4810">
                  <c:v>43657</c:v>
                </c:pt>
                <c:pt idx="4811">
                  <c:v>43658</c:v>
                </c:pt>
                <c:pt idx="4812">
                  <c:v>43661</c:v>
                </c:pt>
                <c:pt idx="4813">
                  <c:v>43662</c:v>
                </c:pt>
                <c:pt idx="4814">
                  <c:v>43663</c:v>
                </c:pt>
                <c:pt idx="4815">
                  <c:v>43664</c:v>
                </c:pt>
                <c:pt idx="4816">
                  <c:v>43665</c:v>
                </c:pt>
                <c:pt idx="4817">
                  <c:v>43668</c:v>
                </c:pt>
                <c:pt idx="4818">
                  <c:v>43669</c:v>
                </c:pt>
                <c:pt idx="4819">
                  <c:v>43670</c:v>
                </c:pt>
                <c:pt idx="4820">
                  <c:v>43671</c:v>
                </c:pt>
                <c:pt idx="4821">
                  <c:v>43672</c:v>
                </c:pt>
                <c:pt idx="4822">
                  <c:v>43675</c:v>
                </c:pt>
                <c:pt idx="4823">
                  <c:v>43676</c:v>
                </c:pt>
                <c:pt idx="4824">
                  <c:v>43677</c:v>
                </c:pt>
                <c:pt idx="4825">
                  <c:v>43678</c:v>
                </c:pt>
                <c:pt idx="4826">
                  <c:v>43679</c:v>
                </c:pt>
                <c:pt idx="4827">
                  <c:v>43682</c:v>
                </c:pt>
                <c:pt idx="4828">
                  <c:v>43683</c:v>
                </c:pt>
                <c:pt idx="4829">
                  <c:v>43684</c:v>
                </c:pt>
                <c:pt idx="4830">
                  <c:v>43685</c:v>
                </c:pt>
                <c:pt idx="4831">
                  <c:v>43686</c:v>
                </c:pt>
                <c:pt idx="4832">
                  <c:v>43689</c:v>
                </c:pt>
                <c:pt idx="4833">
                  <c:v>43690</c:v>
                </c:pt>
                <c:pt idx="4834">
                  <c:v>43691</c:v>
                </c:pt>
                <c:pt idx="4835">
                  <c:v>43692</c:v>
                </c:pt>
                <c:pt idx="4836">
                  <c:v>43693</c:v>
                </c:pt>
                <c:pt idx="4837">
                  <c:v>43696</c:v>
                </c:pt>
                <c:pt idx="4838">
                  <c:v>43697</c:v>
                </c:pt>
                <c:pt idx="4839">
                  <c:v>43698</c:v>
                </c:pt>
                <c:pt idx="4840">
                  <c:v>43699</c:v>
                </c:pt>
                <c:pt idx="4841">
                  <c:v>43700</c:v>
                </c:pt>
                <c:pt idx="4842">
                  <c:v>43703</c:v>
                </c:pt>
                <c:pt idx="4843">
                  <c:v>43704</c:v>
                </c:pt>
                <c:pt idx="4844">
                  <c:v>43705</c:v>
                </c:pt>
                <c:pt idx="4845">
                  <c:v>43706</c:v>
                </c:pt>
                <c:pt idx="4846">
                  <c:v>43707</c:v>
                </c:pt>
                <c:pt idx="4847">
                  <c:v>43710</c:v>
                </c:pt>
                <c:pt idx="4848">
                  <c:v>43711</c:v>
                </c:pt>
                <c:pt idx="4849">
                  <c:v>43712</c:v>
                </c:pt>
                <c:pt idx="4850">
                  <c:v>43713</c:v>
                </c:pt>
                <c:pt idx="4851">
                  <c:v>43714</c:v>
                </c:pt>
                <c:pt idx="4852">
                  <c:v>43717</c:v>
                </c:pt>
                <c:pt idx="4853">
                  <c:v>43718</c:v>
                </c:pt>
                <c:pt idx="4854">
                  <c:v>43719</c:v>
                </c:pt>
                <c:pt idx="4855">
                  <c:v>43720</c:v>
                </c:pt>
                <c:pt idx="4856">
                  <c:v>43721</c:v>
                </c:pt>
                <c:pt idx="4857">
                  <c:v>43724</c:v>
                </c:pt>
                <c:pt idx="4858">
                  <c:v>43725</c:v>
                </c:pt>
                <c:pt idx="4859">
                  <c:v>43726</c:v>
                </c:pt>
                <c:pt idx="4860">
                  <c:v>43727</c:v>
                </c:pt>
                <c:pt idx="4861">
                  <c:v>43728</c:v>
                </c:pt>
                <c:pt idx="4862">
                  <c:v>43731</c:v>
                </c:pt>
                <c:pt idx="4863">
                  <c:v>43732</c:v>
                </c:pt>
                <c:pt idx="4864">
                  <c:v>43733</c:v>
                </c:pt>
                <c:pt idx="4865">
                  <c:v>43734</c:v>
                </c:pt>
                <c:pt idx="4866">
                  <c:v>43735</c:v>
                </c:pt>
                <c:pt idx="4867">
                  <c:v>43738</c:v>
                </c:pt>
                <c:pt idx="4868">
                  <c:v>43739</c:v>
                </c:pt>
                <c:pt idx="4869">
                  <c:v>43740</c:v>
                </c:pt>
                <c:pt idx="4870">
                  <c:v>43741</c:v>
                </c:pt>
                <c:pt idx="4871">
                  <c:v>43742</c:v>
                </c:pt>
                <c:pt idx="4872">
                  <c:v>43745</c:v>
                </c:pt>
                <c:pt idx="4873">
                  <c:v>43746</c:v>
                </c:pt>
                <c:pt idx="4874">
                  <c:v>43747</c:v>
                </c:pt>
                <c:pt idx="4875">
                  <c:v>43748</c:v>
                </c:pt>
                <c:pt idx="4876">
                  <c:v>43749</c:v>
                </c:pt>
                <c:pt idx="4877">
                  <c:v>43752</c:v>
                </c:pt>
                <c:pt idx="4878">
                  <c:v>43753</c:v>
                </c:pt>
                <c:pt idx="4879">
                  <c:v>43754</c:v>
                </c:pt>
                <c:pt idx="4880">
                  <c:v>43755</c:v>
                </c:pt>
                <c:pt idx="4881">
                  <c:v>43756</c:v>
                </c:pt>
                <c:pt idx="4882">
                  <c:v>43759</c:v>
                </c:pt>
                <c:pt idx="4883">
                  <c:v>43760</c:v>
                </c:pt>
                <c:pt idx="4884">
                  <c:v>43761</c:v>
                </c:pt>
                <c:pt idx="4885">
                  <c:v>43762</c:v>
                </c:pt>
                <c:pt idx="4886">
                  <c:v>43763</c:v>
                </c:pt>
                <c:pt idx="4887">
                  <c:v>43766</c:v>
                </c:pt>
                <c:pt idx="4888">
                  <c:v>43767</c:v>
                </c:pt>
                <c:pt idx="4889">
                  <c:v>43768</c:v>
                </c:pt>
                <c:pt idx="4890">
                  <c:v>43769</c:v>
                </c:pt>
                <c:pt idx="4891">
                  <c:v>43770</c:v>
                </c:pt>
                <c:pt idx="4892">
                  <c:v>43773</c:v>
                </c:pt>
                <c:pt idx="4893">
                  <c:v>43774</c:v>
                </c:pt>
                <c:pt idx="4894">
                  <c:v>43775</c:v>
                </c:pt>
                <c:pt idx="4895">
                  <c:v>43776</c:v>
                </c:pt>
                <c:pt idx="4896">
                  <c:v>43777</c:v>
                </c:pt>
                <c:pt idx="4897">
                  <c:v>43780</c:v>
                </c:pt>
                <c:pt idx="4898">
                  <c:v>43781</c:v>
                </c:pt>
                <c:pt idx="4899">
                  <c:v>43782</c:v>
                </c:pt>
                <c:pt idx="4900">
                  <c:v>43783</c:v>
                </c:pt>
                <c:pt idx="4901">
                  <c:v>43787</c:v>
                </c:pt>
                <c:pt idx="4902">
                  <c:v>43788</c:v>
                </c:pt>
                <c:pt idx="4903">
                  <c:v>43789</c:v>
                </c:pt>
                <c:pt idx="4904">
                  <c:v>43790</c:v>
                </c:pt>
                <c:pt idx="4905">
                  <c:v>43791</c:v>
                </c:pt>
                <c:pt idx="4906">
                  <c:v>43794</c:v>
                </c:pt>
                <c:pt idx="4907">
                  <c:v>43795</c:v>
                </c:pt>
                <c:pt idx="4908">
                  <c:v>43796</c:v>
                </c:pt>
                <c:pt idx="4909">
                  <c:v>43797</c:v>
                </c:pt>
                <c:pt idx="4910">
                  <c:v>43798</c:v>
                </c:pt>
                <c:pt idx="4911">
                  <c:v>43801</c:v>
                </c:pt>
                <c:pt idx="4912">
                  <c:v>43802</c:v>
                </c:pt>
                <c:pt idx="4913">
                  <c:v>43803</c:v>
                </c:pt>
                <c:pt idx="4914">
                  <c:v>43804</c:v>
                </c:pt>
                <c:pt idx="4915">
                  <c:v>43805</c:v>
                </c:pt>
                <c:pt idx="4916">
                  <c:v>43808</c:v>
                </c:pt>
                <c:pt idx="4917">
                  <c:v>43809</c:v>
                </c:pt>
                <c:pt idx="4918">
                  <c:v>43810</c:v>
                </c:pt>
                <c:pt idx="4919">
                  <c:v>43811</c:v>
                </c:pt>
                <c:pt idx="4920">
                  <c:v>43812</c:v>
                </c:pt>
                <c:pt idx="4921">
                  <c:v>43815</c:v>
                </c:pt>
                <c:pt idx="4922">
                  <c:v>43816</c:v>
                </c:pt>
                <c:pt idx="4923">
                  <c:v>43817</c:v>
                </c:pt>
                <c:pt idx="4924">
                  <c:v>43818</c:v>
                </c:pt>
                <c:pt idx="4925">
                  <c:v>43819</c:v>
                </c:pt>
                <c:pt idx="4926">
                  <c:v>43822</c:v>
                </c:pt>
                <c:pt idx="4927">
                  <c:v>43823</c:v>
                </c:pt>
                <c:pt idx="4928">
                  <c:v>43825</c:v>
                </c:pt>
                <c:pt idx="4929">
                  <c:v>43826</c:v>
                </c:pt>
                <c:pt idx="4930">
                  <c:v>43829</c:v>
                </c:pt>
                <c:pt idx="4931">
                  <c:v>43830</c:v>
                </c:pt>
                <c:pt idx="4932">
                  <c:v>43832</c:v>
                </c:pt>
                <c:pt idx="4933">
                  <c:v>43833</c:v>
                </c:pt>
                <c:pt idx="4934">
                  <c:v>43836</c:v>
                </c:pt>
                <c:pt idx="4935">
                  <c:v>43837</c:v>
                </c:pt>
                <c:pt idx="4936">
                  <c:v>43838</c:v>
                </c:pt>
                <c:pt idx="4937">
                  <c:v>43839</c:v>
                </c:pt>
                <c:pt idx="4938">
                  <c:v>43840</c:v>
                </c:pt>
                <c:pt idx="4939">
                  <c:v>43843</c:v>
                </c:pt>
                <c:pt idx="4940">
                  <c:v>43844</c:v>
                </c:pt>
                <c:pt idx="4941">
                  <c:v>43845</c:v>
                </c:pt>
                <c:pt idx="4942">
                  <c:v>43846</c:v>
                </c:pt>
                <c:pt idx="4943">
                  <c:v>43847</c:v>
                </c:pt>
                <c:pt idx="4944">
                  <c:v>43850</c:v>
                </c:pt>
                <c:pt idx="4945">
                  <c:v>43851</c:v>
                </c:pt>
                <c:pt idx="4946">
                  <c:v>43852</c:v>
                </c:pt>
                <c:pt idx="4947">
                  <c:v>43853</c:v>
                </c:pt>
                <c:pt idx="4948">
                  <c:v>43854</c:v>
                </c:pt>
                <c:pt idx="4949">
                  <c:v>43857</c:v>
                </c:pt>
                <c:pt idx="4950">
                  <c:v>43858</c:v>
                </c:pt>
                <c:pt idx="4951">
                  <c:v>43859</c:v>
                </c:pt>
                <c:pt idx="4952">
                  <c:v>43860</c:v>
                </c:pt>
                <c:pt idx="4953">
                  <c:v>43861</c:v>
                </c:pt>
                <c:pt idx="4954">
                  <c:v>43864</c:v>
                </c:pt>
                <c:pt idx="4955">
                  <c:v>43865</c:v>
                </c:pt>
                <c:pt idx="4956">
                  <c:v>43866</c:v>
                </c:pt>
                <c:pt idx="4957">
                  <c:v>43867</c:v>
                </c:pt>
                <c:pt idx="4958">
                  <c:v>43868</c:v>
                </c:pt>
                <c:pt idx="4959">
                  <c:v>43871</c:v>
                </c:pt>
                <c:pt idx="4960">
                  <c:v>43872</c:v>
                </c:pt>
                <c:pt idx="4961">
                  <c:v>43873</c:v>
                </c:pt>
                <c:pt idx="4962">
                  <c:v>43874</c:v>
                </c:pt>
                <c:pt idx="4963">
                  <c:v>43875</c:v>
                </c:pt>
                <c:pt idx="4964">
                  <c:v>43878</c:v>
                </c:pt>
                <c:pt idx="4965">
                  <c:v>43879</c:v>
                </c:pt>
                <c:pt idx="4966">
                  <c:v>43880</c:v>
                </c:pt>
                <c:pt idx="4967">
                  <c:v>43881</c:v>
                </c:pt>
                <c:pt idx="4968">
                  <c:v>43882</c:v>
                </c:pt>
                <c:pt idx="4969">
                  <c:v>43887</c:v>
                </c:pt>
                <c:pt idx="4970">
                  <c:v>43888</c:v>
                </c:pt>
                <c:pt idx="4971">
                  <c:v>43889</c:v>
                </c:pt>
                <c:pt idx="4972">
                  <c:v>43892</c:v>
                </c:pt>
                <c:pt idx="4973">
                  <c:v>43893</c:v>
                </c:pt>
                <c:pt idx="4974">
                  <c:v>43894</c:v>
                </c:pt>
                <c:pt idx="4975">
                  <c:v>43895</c:v>
                </c:pt>
                <c:pt idx="4976">
                  <c:v>43896</c:v>
                </c:pt>
                <c:pt idx="4977">
                  <c:v>43899</c:v>
                </c:pt>
                <c:pt idx="4978">
                  <c:v>43900</c:v>
                </c:pt>
                <c:pt idx="4979">
                  <c:v>43901</c:v>
                </c:pt>
                <c:pt idx="4980">
                  <c:v>43902</c:v>
                </c:pt>
                <c:pt idx="4981">
                  <c:v>43903</c:v>
                </c:pt>
                <c:pt idx="4982">
                  <c:v>43906</c:v>
                </c:pt>
                <c:pt idx="4983">
                  <c:v>43907</c:v>
                </c:pt>
                <c:pt idx="4984">
                  <c:v>43908</c:v>
                </c:pt>
                <c:pt idx="4985">
                  <c:v>43909</c:v>
                </c:pt>
                <c:pt idx="4986">
                  <c:v>43910</c:v>
                </c:pt>
                <c:pt idx="4987">
                  <c:v>43913</c:v>
                </c:pt>
                <c:pt idx="4988">
                  <c:v>43914</c:v>
                </c:pt>
                <c:pt idx="4989">
                  <c:v>43915</c:v>
                </c:pt>
                <c:pt idx="4990">
                  <c:v>43916</c:v>
                </c:pt>
                <c:pt idx="4991">
                  <c:v>43917</c:v>
                </c:pt>
                <c:pt idx="4992">
                  <c:v>43920</c:v>
                </c:pt>
                <c:pt idx="4993">
                  <c:v>43921</c:v>
                </c:pt>
                <c:pt idx="4994">
                  <c:v>43922</c:v>
                </c:pt>
                <c:pt idx="4995">
                  <c:v>43923</c:v>
                </c:pt>
                <c:pt idx="4996">
                  <c:v>43924</c:v>
                </c:pt>
                <c:pt idx="4997">
                  <c:v>43927</c:v>
                </c:pt>
                <c:pt idx="4998">
                  <c:v>43928</c:v>
                </c:pt>
                <c:pt idx="4999">
                  <c:v>43929</c:v>
                </c:pt>
                <c:pt idx="5000">
                  <c:v>43930</c:v>
                </c:pt>
                <c:pt idx="5001">
                  <c:v>43934</c:v>
                </c:pt>
                <c:pt idx="5002">
                  <c:v>43935</c:v>
                </c:pt>
                <c:pt idx="5003">
                  <c:v>43936</c:v>
                </c:pt>
                <c:pt idx="5004">
                  <c:v>43937</c:v>
                </c:pt>
                <c:pt idx="5005">
                  <c:v>43938</c:v>
                </c:pt>
                <c:pt idx="5006">
                  <c:v>43941</c:v>
                </c:pt>
                <c:pt idx="5007">
                  <c:v>43943</c:v>
                </c:pt>
                <c:pt idx="5008">
                  <c:v>43944</c:v>
                </c:pt>
                <c:pt idx="5009">
                  <c:v>43945</c:v>
                </c:pt>
                <c:pt idx="5010">
                  <c:v>43948</c:v>
                </c:pt>
                <c:pt idx="5011">
                  <c:v>43949</c:v>
                </c:pt>
                <c:pt idx="5012">
                  <c:v>43950</c:v>
                </c:pt>
                <c:pt idx="5013">
                  <c:v>43951</c:v>
                </c:pt>
                <c:pt idx="5014">
                  <c:v>43955</c:v>
                </c:pt>
                <c:pt idx="5015">
                  <c:v>43956</c:v>
                </c:pt>
                <c:pt idx="5016">
                  <c:v>43957</c:v>
                </c:pt>
                <c:pt idx="5017">
                  <c:v>43958</c:v>
                </c:pt>
                <c:pt idx="5018">
                  <c:v>43959</c:v>
                </c:pt>
                <c:pt idx="5019">
                  <c:v>43962</c:v>
                </c:pt>
                <c:pt idx="5020">
                  <c:v>43963</c:v>
                </c:pt>
                <c:pt idx="5021">
                  <c:v>43964</c:v>
                </c:pt>
                <c:pt idx="5022">
                  <c:v>43965</c:v>
                </c:pt>
                <c:pt idx="5023">
                  <c:v>43966</c:v>
                </c:pt>
                <c:pt idx="5024">
                  <c:v>43969</c:v>
                </c:pt>
                <c:pt idx="5025">
                  <c:v>43970</c:v>
                </c:pt>
                <c:pt idx="5026">
                  <c:v>43971</c:v>
                </c:pt>
                <c:pt idx="5027">
                  <c:v>43972</c:v>
                </c:pt>
                <c:pt idx="5028">
                  <c:v>43973</c:v>
                </c:pt>
                <c:pt idx="5029">
                  <c:v>43976</c:v>
                </c:pt>
                <c:pt idx="5030">
                  <c:v>43977</c:v>
                </c:pt>
                <c:pt idx="5031">
                  <c:v>43978</c:v>
                </c:pt>
                <c:pt idx="5032">
                  <c:v>43979</c:v>
                </c:pt>
                <c:pt idx="5033">
                  <c:v>43980</c:v>
                </c:pt>
                <c:pt idx="5034">
                  <c:v>43983</c:v>
                </c:pt>
                <c:pt idx="5035">
                  <c:v>43984</c:v>
                </c:pt>
                <c:pt idx="5036">
                  <c:v>43985</c:v>
                </c:pt>
                <c:pt idx="5037">
                  <c:v>43986</c:v>
                </c:pt>
                <c:pt idx="5038">
                  <c:v>43987</c:v>
                </c:pt>
                <c:pt idx="5039">
                  <c:v>43990</c:v>
                </c:pt>
                <c:pt idx="5040">
                  <c:v>43991</c:v>
                </c:pt>
                <c:pt idx="5041">
                  <c:v>43992</c:v>
                </c:pt>
                <c:pt idx="5042">
                  <c:v>43994</c:v>
                </c:pt>
                <c:pt idx="5043">
                  <c:v>43997</c:v>
                </c:pt>
                <c:pt idx="5044">
                  <c:v>43998</c:v>
                </c:pt>
                <c:pt idx="5045">
                  <c:v>43999</c:v>
                </c:pt>
                <c:pt idx="5046">
                  <c:v>44000</c:v>
                </c:pt>
                <c:pt idx="5047">
                  <c:v>44001</c:v>
                </c:pt>
                <c:pt idx="5048">
                  <c:v>44004</c:v>
                </c:pt>
                <c:pt idx="5049">
                  <c:v>44005</c:v>
                </c:pt>
                <c:pt idx="5050">
                  <c:v>44006</c:v>
                </c:pt>
                <c:pt idx="5051">
                  <c:v>44007</c:v>
                </c:pt>
                <c:pt idx="5052">
                  <c:v>44008</c:v>
                </c:pt>
                <c:pt idx="5053">
                  <c:v>44011</c:v>
                </c:pt>
                <c:pt idx="5054">
                  <c:v>44012</c:v>
                </c:pt>
                <c:pt idx="5055">
                  <c:v>44013</c:v>
                </c:pt>
                <c:pt idx="5056">
                  <c:v>44014</c:v>
                </c:pt>
                <c:pt idx="5057">
                  <c:v>44015</c:v>
                </c:pt>
                <c:pt idx="5058">
                  <c:v>44018</c:v>
                </c:pt>
                <c:pt idx="5059">
                  <c:v>44019</c:v>
                </c:pt>
                <c:pt idx="5060">
                  <c:v>44020</c:v>
                </c:pt>
                <c:pt idx="5061">
                  <c:v>44021</c:v>
                </c:pt>
                <c:pt idx="5062">
                  <c:v>44022</c:v>
                </c:pt>
                <c:pt idx="5063">
                  <c:v>44025</c:v>
                </c:pt>
                <c:pt idx="5064">
                  <c:v>44026</c:v>
                </c:pt>
                <c:pt idx="5065">
                  <c:v>44027</c:v>
                </c:pt>
                <c:pt idx="5066">
                  <c:v>44028</c:v>
                </c:pt>
                <c:pt idx="5067">
                  <c:v>44029</c:v>
                </c:pt>
                <c:pt idx="5068">
                  <c:v>44032</c:v>
                </c:pt>
                <c:pt idx="5069">
                  <c:v>44033</c:v>
                </c:pt>
                <c:pt idx="5070">
                  <c:v>44034</c:v>
                </c:pt>
                <c:pt idx="5071">
                  <c:v>44035</c:v>
                </c:pt>
                <c:pt idx="5072">
                  <c:v>44036</c:v>
                </c:pt>
                <c:pt idx="5073">
                  <c:v>44039</c:v>
                </c:pt>
                <c:pt idx="5074">
                  <c:v>44040</c:v>
                </c:pt>
                <c:pt idx="5075">
                  <c:v>44041</c:v>
                </c:pt>
                <c:pt idx="5076">
                  <c:v>44042</c:v>
                </c:pt>
                <c:pt idx="5077">
                  <c:v>44043</c:v>
                </c:pt>
                <c:pt idx="5078">
                  <c:v>44046</c:v>
                </c:pt>
                <c:pt idx="5079">
                  <c:v>44047</c:v>
                </c:pt>
                <c:pt idx="5080">
                  <c:v>44048</c:v>
                </c:pt>
                <c:pt idx="5081">
                  <c:v>44049</c:v>
                </c:pt>
                <c:pt idx="5082">
                  <c:v>44050</c:v>
                </c:pt>
                <c:pt idx="5083">
                  <c:v>44053</c:v>
                </c:pt>
                <c:pt idx="5084">
                  <c:v>44054</c:v>
                </c:pt>
                <c:pt idx="5085">
                  <c:v>44055</c:v>
                </c:pt>
                <c:pt idx="5086">
                  <c:v>44056</c:v>
                </c:pt>
                <c:pt idx="5087">
                  <c:v>44057</c:v>
                </c:pt>
                <c:pt idx="5088">
                  <c:v>44060</c:v>
                </c:pt>
                <c:pt idx="5089">
                  <c:v>44061</c:v>
                </c:pt>
                <c:pt idx="5090">
                  <c:v>44062</c:v>
                </c:pt>
                <c:pt idx="5091">
                  <c:v>44063</c:v>
                </c:pt>
                <c:pt idx="5092">
                  <c:v>44064</c:v>
                </c:pt>
                <c:pt idx="5093">
                  <c:v>44067</c:v>
                </c:pt>
                <c:pt idx="5094">
                  <c:v>44068</c:v>
                </c:pt>
                <c:pt idx="5095">
                  <c:v>44069</c:v>
                </c:pt>
                <c:pt idx="5096">
                  <c:v>44070</c:v>
                </c:pt>
                <c:pt idx="5097">
                  <c:v>44071</c:v>
                </c:pt>
                <c:pt idx="5098">
                  <c:v>44074</c:v>
                </c:pt>
                <c:pt idx="5099">
                  <c:v>44075</c:v>
                </c:pt>
                <c:pt idx="5100">
                  <c:v>44076</c:v>
                </c:pt>
                <c:pt idx="5101">
                  <c:v>44077</c:v>
                </c:pt>
                <c:pt idx="5102">
                  <c:v>44078</c:v>
                </c:pt>
                <c:pt idx="5103">
                  <c:v>44082</c:v>
                </c:pt>
                <c:pt idx="5104">
                  <c:v>44083</c:v>
                </c:pt>
                <c:pt idx="5105">
                  <c:v>44084</c:v>
                </c:pt>
                <c:pt idx="5106">
                  <c:v>44085</c:v>
                </c:pt>
                <c:pt idx="5107">
                  <c:v>44088</c:v>
                </c:pt>
                <c:pt idx="5108">
                  <c:v>44089</c:v>
                </c:pt>
                <c:pt idx="5109">
                  <c:v>44090</c:v>
                </c:pt>
                <c:pt idx="5110">
                  <c:v>44091</c:v>
                </c:pt>
                <c:pt idx="5111">
                  <c:v>44092</c:v>
                </c:pt>
                <c:pt idx="5112">
                  <c:v>44095</c:v>
                </c:pt>
                <c:pt idx="5113">
                  <c:v>44096</c:v>
                </c:pt>
                <c:pt idx="5114">
                  <c:v>44097</c:v>
                </c:pt>
                <c:pt idx="5115">
                  <c:v>44098</c:v>
                </c:pt>
                <c:pt idx="5116">
                  <c:v>44099</c:v>
                </c:pt>
                <c:pt idx="5117">
                  <c:v>44102</c:v>
                </c:pt>
                <c:pt idx="5118">
                  <c:v>44103</c:v>
                </c:pt>
                <c:pt idx="5119">
                  <c:v>44104</c:v>
                </c:pt>
                <c:pt idx="5120">
                  <c:v>44105</c:v>
                </c:pt>
                <c:pt idx="5121">
                  <c:v>44106</c:v>
                </c:pt>
                <c:pt idx="5122">
                  <c:v>44109</c:v>
                </c:pt>
                <c:pt idx="5123">
                  <c:v>44110</c:v>
                </c:pt>
                <c:pt idx="5124">
                  <c:v>44111</c:v>
                </c:pt>
                <c:pt idx="5125">
                  <c:v>44112</c:v>
                </c:pt>
                <c:pt idx="5126">
                  <c:v>44113</c:v>
                </c:pt>
                <c:pt idx="5127">
                  <c:v>44117</c:v>
                </c:pt>
                <c:pt idx="5128">
                  <c:v>44118</c:v>
                </c:pt>
                <c:pt idx="5129">
                  <c:v>44119</c:v>
                </c:pt>
                <c:pt idx="5130">
                  <c:v>44120</c:v>
                </c:pt>
                <c:pt idx="5131">
                  <c:v>44123</c:v>
                </c:pt>
                <c:pt idx="5132">
                  <c:v>44124</c:v>
                </c:pt>
                <c:pt idx="5133">
                  <c:v>44125</c:v>
                </c:pt>
                <c:pt idx="5134">
                  <c:v>44126</c:v>
                </c:pt>
                <c:pt idx="5135">
                  <c:v>44127</c:v>
                </c:pt>
                <c:pt idx="5136">
                  <c:v>44130</c:v>
                </c:pt>
                <c:pt idx="5137">
                  <c:v>44131</c:v>
                </c:pt>
                <c:pt idx="5138">
                  <c:v>44132</c:v>
                </c:pt>
                <c:pt idx="5139">
                  <c:v>44133</c:v>
                </c:pt>
                <c:pt idx="5140">
                  <c:v>44134</c:v>
                </c:pt>
                <c:pt idx="5141">
                  <c:v>44138</c:v>
                </c:pt>
                <c:pt idx="5142">
                  <c:v>44139</c:v>
                </c:pt>
                <c:pt idx="5143">
                  <c:v>44140</c:v>
                </c:pt>
                <c:pt idx="5144">
                  <c:v>44141</c:v>
                </c:pt>
                <c:pt idx="5145">
                  <c:v>44144</c:v>
                </c:pt>
                <c:pt idx="5146">
                  <c:v>44145</c:v>
                </c:pt>
                <c:pt idx="5147">
                  <c:v>44146</c:v>
                </c:pt>
                <c:pt idx="5148">
                  <c:v>44147</c:v>
                </c:pt>
                <c:pt idx="5149">
                  <c:v>44148</c:v>
                </c:pt>
                <c:pt idx="5150">
                  <c:v>44151</c:v>
                </c:pt>
                <c:pt idx="5151">
                  <c:v>44152</c:v>
                </c:pt>
                <c:pt idx="5152">
                  <c:v>44153</c:v>
                </c:pt>
                <c:pt idx="5153">
                  <c:v>44154</c:v>
                </c:pt>
                <c:pt idx="5154">
                  <c:v>44155</c:v>
                </c:pt>
                <c:pt idx="5155">
                  <c:v>44158</c:v>
                </c:pt>
                <c:pt idx="5156">
                  <c:v>44159</c:v>
                </c:pt>
                <c:pt idx="5157">
                  <c:v>44160</c:v>
                </c:pt>
                <c:pt idx="5158">
                  <c:v>44161</c:v>
                </c:pt>
                <c:pt idx="5159">
                  <c:v>44162</c:v>
                </c:pt>
                <c:pt idx="5160">
                  <c:v>44165</c:v>
                </c:pt>
                <c:pt idx="5161">
                  <c:v>44166</c:v>
                </c:pt>
                <c:pt idx="5162">
                  <c:v>44167</c:v>
                </c:pt>
                <c:pt idx="5163">
                  <c:v>44168</c:v>
                </c:pt>
                <c:pt idx="5164">
                  <c:v>44169</c:v>
                </c:pt>
                <c:pt idx="5165">
                  <c:v>44172</c:v>
                </c:pt>
                <c:pt idx="5166">
                  <c:v>44173</c:v>
                </c:pt>
                <c:pt idx="5167">
                  <c:v>44174</c:v>
                </c:pt>
                <c:pt idx="5168">
                  <c:v>44175</c:v>
                </c:pt>
                <c:pt idx="5169">
                  <c:v>44176</c:v>
                </c:pt>
                <c:pt idx="5170">
                  <c:v>44179</c:v>
                </c:pt>
                <c:pt idx="5171">
                  <c:v>44180</c:v>
                </c:pt>
                <c:pt idx="5172">
                  <c:v>44181</c:v>
                </c:pt>
                <c:pt idx="5173">
                  <c:v>44182</c:v>
                </c:pt>
                <c:pt idx="5174">
                  <c:v>44183</c:v>
                </c:pt>
                <c:pt idx="5175">
                  <c:v>44186</c:v>
                </c:pt>
                <c:pt idx="5176">
                  <c:v>44187</c:v>
                </c:pt>
                <c:pt idx="5177">
                  <c:v>44188</c:v>
                </c:pt>
                <c:pt idx="5178">
                  <c:v>44189</c:v>
                </c:pt>
                <c:pt idx="5179">
                  <c:v>44193</c:v>
                </c:pt>
                <c:pt idx="5180">
                  <c:v>44194</c:v>
                </c:pt>
                <c:pt idx="5181">
                  <c:v>44195</c:v>
                </c:pt>
                <c:pt idx="5182">
                  <c:v>44196</c:v>
                </c:pt>
                <c:pt idx="5183">
                  <c:v>44200</c:v>
                </c:pt>
                <c:pt idx="5184">
                  <c:v>44201</c:v>
                </c:pt>
                <c:pt idx="5185">
                  <c:v>44202</c:v>
                </c:pt>
                <c:pt idx="5186">
                  <c:v>44203</c:v>
                </c:pt>
                <c:pt idx="5187">
                  <c:v>44204</c:v>
                </c:pt>
                <c:pt idx="5188">
                  <c:v>44207</c:v>
                </c:pt>
                <c:pt idx="5189">
                  <c:v>44208</c:v>
                </c:pt>
                <c:pt idx="5190">
                  <c:v>44209</c:v>
                </c:pt>
                <c:pt idx="5191">
                  <c:v>44210</c:v>
                </c:pt>
                <c:pt idx="5192">
                  <c:v>44211</c:v>
                </c:pt>
                <c:pt idx="5193">
                  <c:v>44214</c:v>
                </c:pt>
                <c:pt idx="5194">
                  <c:v>44215</c:v>
                </c:pt>
                <c:pt idx="5195">
                  <c:v>44216</c:v>
                </c:pt>
                <c:pt idx="5196">
                  <c:v>44217</c:v>
                </c:pt>
                <c:pt idx="5197">
                  <c:v>44218</c:v>
                </c:pt>
                <c:pt idx="5198">
                  <c:v>44221</c:v>
                </c:pt>
                <c:pt idx="5199">
                  <c:v>44222</c:v>
                </c:pt>
                <c:pt idx="5200">
                  <c:v>44223</c:v>
                </c:pt>
                <c:pt idx="5201">
                  <c:v>44224</c:v>
                </c:pt>
                <c:pt idx="5202">
                  <c:v>44225</c:v>
                </c:pt>
                <c:pt idx="5203">
                  <c:v>44228</c:v>
                </c:pt>
                <c:pt idx="5204">
                  <c:v>44229</c:v>
                </c:pt>
                <c:pt idx="5205">
                  <c:v>44230</c:v>
                </c:pt>
                <c:pt idx="5206">
                  <c:v>44231</c:v>
                </c:pt>
                <c:pt idx="5207">
                  <c:v>44232</c:v>
                </c:pt>
                <c:pt idx="5208">
                  <c:v>44235</c:v>
                </c:pt>
                <c:pt idx="5209">
                  <c:v>44236</c:v>
                </c:pt>
                <c:pt idx="5210">
                  <c:v>44237</c:v>
                </c:pt>
                <c:pt idx="5211">
                  <c:v>44238</c:v>
                </c:pt>
                <c:pt idx="5212">
                  <c:v>44239</c:v>
                </c:pt>
                <c:pt idx="5213">
                  <c:v>44244</c:v>
                </c:pt>
                <c:pt idx="5214">
                  <c:v>44245</c:v>
                </c:pt>
                <c:pt idx="5215">
                  <c:v>44246</c:v>
                </c:pt>
                <c:pt idx="5216">
                  <c:v>44249</c:v>
                </c:pt>
                <c:pt idx="5217">
                  <c:v>44250</c:v>
                </c:pt>
                <c:pt idx="5218">
                  <c:v>44251</c:v>
                </c:pt>
                <c:pt idx="5219">
                  <c:v>44252</c:v>
                </c:pt>
                <c:pt idx="5220">
                  <c:v>44253</c:v>
                </c:pt>
                <c:pt idx="5221">
                  <c:v>44256</c:v>
                </c:pt>
                <c:pt idx="5222">
                  <c:v>44257</c:v>
                </c:pt>
                <c:pt idx="5223">
                  <c:v>44258</c:v>
                </c:pt>
                <c:pt idx="5224">
                  <c:v>44259</c:v>
                </c:pt>
                <c:pt idx="5225">
                  <c:v>44260</c:v>
                </c:pt>
                <c:pt idx="5226">
                  <c:v>44263</c:v>
                </c:pt>
                <c:pt idx="5227">
                  <c:v>44264</c:v>
                </c:pt>
                <c:pt idx="5228">
                  <c:v>44265</c:v>
                </c:pt>
                <c:pt idx="5229">
                  <c:v>44266</c:v>
                </c:pt>
                <c:pt idx="5230">
                  <c:v>44267</c:v>
                </c:pt>
                <c:pt idx="5231">
                  <c:v>44270</c:v>
                </c:pt>
                <c:pt idx="5232">
                  <c:v>44271</c:v>
                </c:pt>
                <c:pt idx="5233">
                  <c:v>44272</c:v>
                </c:pt>
                <c:pt idx="5234">
                  <c:v>44273</c:v>
                </c:pt>
                <c:pt idx="5235">
                  <c:v>44274</c:v>
                </c:pt>
                <c:pt idx="5236">
                  <c:v>44277</c:v>
                </c:pt>
                <c:pt idx="5237">
                  <c:v>44278</c:v>
                </c:pt>
                <c:pt idx="5238">
                  <c:v>44279</c:v>
                </c:pt>
                <c:pt idx="5239">
                  <c:v>44280</c:v>
                </c:pt>
                <c:pt idx="5240">
                  <c:v>44281</c:v>
                </c:pt>
                <c:pt idx="5241">
                  <c:v>44284</c:v>
                </c:pt>
                <c:pt idx="5242">
                  <c:v>44285</c:v>
                </c:pt>
                <c:pt idx="5243">
                  <c:v>44286</c:v>
                </c:pt>
                <c:pt idx="5244">
                  <c:v>44287</c:v>
                </c:pt>
                <c:pt idx="5245">
                  <c:v>44291</c:v>
                </c:pt>
                <c:pt idx="5246">
                  <c:v>44292</c:v>
                </c:pt>
                <c:pt idx="5247">
                  <c:v>44293</c:v>
                </c:pt>
                <c:pt idx="5248">
                  <c:v>44294</c:v>
                </c:pt>
                <c:pt idx="5249">
                  <c:v>44295</c:v>
                </c:pt>
                <c:pt idx="5250">
                  <c:v>44298</c:v>
                </c:pt>
                <c:pt idx="5251">
                  <c:v>44299</c:v>
                </c:pt>
                <c:pt idx="5252">
                  <c:v>44300</c:v>
                </c:pt>
                <c:pt idx="5253">
                  <c:v>44301</c:v>
                </c:pt>
                <c:pt idx="5254">
                  <c:v>44302</c:v>
                </c:pt>
                <c:pt idx="5255">
                  <c:v>44305</c:v>
                </c:pt>
                <c:pt idx="5256">
                  <c:v>44306</c:v>
                </c:pt>
                <c:pt idx="5257">
                  <c:v>44308</c:v>
                </c:pt>
                <c:pt idx="5258">
                  <c:v>44309</c:v>
                </c:pt>
                <c:pt idx="5259">
                  <c:v>44312</c:v>
                </c:pt>
                <c:pt idx="5260">
                  <c:v>44313</c:v>
                </c:pt>
                <c:pt idx="5261">
                  <c:v>44314</c:v>
                </c:pt>
                <c:pt idx="5262">
                  <c:v>44315</c:v>
                </c:pt>
                <c:pt idx="5263">
                  <c:v>44316</c:v>
                </c:pt>
                <c:pt idx="5264">
                  <c:v>44319</c:v>
                </c:pt>
                <c:pt idx="5265">
                  <c:v>44320</c:v>
                </c:pt>
                <c:pt idx="5266">
                  <c:v>44321</c:v>
                </c:pt>
                <c:pt idx="5267">
                  <c:v>44322</c:v>
                </c:pt>
                <c:pt idx="5268">
                  <c:v>44323</c:v>
                </c:pt>
                <c:pt idx="5269">
                  <c:v>44326</c:v>
                </c:pt>
                <c:pt idx="5270">
                  <c:v>44327</c:v>
                </c:pt>
                <c:pt idx="5271">
                  <c:v>44328</c:v>
                </c:pt>
                <c:pt idx="5272">
                  <c:v>44329</c:v>
                </c:pt>
                <c:pt idx="5273">
                  <c:v>44330</c:v>
                </c:pt>
                <c:pt idx="5274">
                  <c:v>44333</c:v>
                </c:pt>
                <c:pt idx="5275">
                  <c:v>44334</c:v>
                </c:pt>
                <c:pt idx="5276">
                  <c:v>44335</c:v>
                </c:pt>
                <c:pt idx="5277">
                  <c:v>44336</c:v>
                </c:pt>
                <c:pt idx="5278">
                  <c:v>44337</c:v>
                </c:pt>
                <c:pt idx="5279">
                  <c:v>44340</c:v>
                </c:pt>
                <c:pt idx="5280">
                  <c:v>44341</c:v>
                </c:pt>
                <c:pt idx="5281">
                  <c:v>44342</c:v>
                </c:pt>
                <c:pt idx="5282">
                  <c:v>44343</c:v>
                </c:pt>
                <c:pt idx="5283">
                  <c:v>44344</c:v>
                </c:pt>
                <c:pt idx="5284">
                  <c:v>44347</c:v>
                </c:pt>
                <c:pt idx="5285">
                  <c:v>44348</c:v>
                </c:pt>
                <c:pt idx="5286">
                  <c:v>44349</c:v>
                </c:pt>
                <c:pt idx="5287">
                  <c:v>44351</c:v>
                </c:pt>
                <c:pt idx="5288">
                  <c:v>44354</c:v>
                </c:pt>
                <c:pt idx="5289">
                  <c:v>44355</c:v>
                </c:pt>
                <c:pt idx="5290">
                  <c:v>44356</c:v>
                </c:pt>
                <c:pt idx="5291">
                  <c:v>44357</c:v>
                </c:pt>
                <c:pt idx="5292">
                  <c:v>44358</c:v>
                </c:pt>
                <c:pt idx="5293">
                  <c:v>44361</c:v>
                </c:pt>
                <c:pt idx="5294">
                  <c:v>44362</c:v>
                </c:pt>
                <c:pt idx="5295">
                  <c:v>44363</c:v>
                </c:pt>
                <c:pt idx="5296">
                  <c:v>44364</c:v>
                </c:pt>
                <c:pt idx="5297">
                  <c:v>44365</c:v>
                </c:pt>
                <c:pt idx="5298">
                  <c:v>44368</c:v>
                </c:pt>
                <c:pt idx="5299">
                  <c:v>44369</c:v>
                </c:pt>
                <c:pt idx="5300">
                  <c:v>44370</c:v>
                </c:pt>
                <c:pt idx="5301">
                  <c:v>44371</c:v>
                </c:pt>
                <c:pt idx="5302">
                  <c:v>44372</c:v>
                </c:pt>
                <c:pt idx="5303">
                  <c:v>44375</c:v>
                </c:pt>
                <c:pt idx="5304">
                  <c:v>44376</c:v>
                </c:pt>
                <c:pt idx="5305">
                  <c:v>44377</c:v>
                </c:pt>
                <c:pt idx="5306">
                  <c:v>44378</c:v>
                </c:pt>
                <c:pt idx="5307">
                  <c:v>44379</c:v>
                </c:pt>
                <c:pt idx="5308">
                  <c:v>44382</c:v>
                </c:pt>
                <c:pt idx="5309">
                  <c:v>44383</c:v>
                </c:pt>
                <c:pt idx="5310">
                  <c:v>44384</c:v>
                </c:pt>
                <c:pt idx="5311">
                  <c:v>44385</c:v>
                </c:pt>
                <c:pt idx="5312">
                  <c:v>44386</c:v>
                </c:pt>
                <c:pt idx="5313">
                  <c:v>44389</c:v>
                </c:pt>
                <c:pt idx="5314">
                  <c:v>44390</c:v>
                </c:pt>
                <c:pt idx="5315">
                  <c:v>44391</c:v>
                </c:pt>
                <c:pt idx="5316">
                  <c:v>44392</c:v>
                </c:pt>
                <c:pt idx="5317">
                  <c:v>44393</c:v>
                </c:pt>
                <c:pt idx="5318">
                  <c:v>44396</c:v>
                </c:pt>
                <c:pt idx="5319">
                  <c:v>44397</c:v>
                </c:pt>
                <c:pt idx="5320">
                  <c:v>44398</c:v>
                </c:pt>
                <c:pt idx="5321">
                  <c:v>44399</c:v>
                </c:pt>
                <c:pt idx="5322">
                  <c:v>44400</c:v>
                </c:pt>
                <c:pt idx="5323">
                  <c:v>44403</c:v>
                </c:pt>
                <c:pt idx="5324">
                  <c:v>44404</c:v>
                </c:pt>
                <c:pt idx="5325">
                  <c:v>44405</c:v>
                </c:pt>
                <c:pt idx="5326">
                  <c:v>44406</c:v>
                </c:pt>
                <c:pt idx="5327">
                  <c:v>44407</c:v>
                </c:pt>
                <c:pt idx="5328">
                  <c:v>44410</c:v>
                </c:pt>
                <c:pt idx="5329">
                  <c:v>44411</c:v>
                </c:pt>
                <c:pt idx="5330">
                  <c:v>44412</c:v>
                </c:pt>
                <c:pt idx="5331">
                  <c:v>44413</c:v>
                </c:pt>
                <c:pt idx="5332">
                  <c:v>44414</c:v>
                </c:pt>
                <c:pt idx="5333">
                  <c:v>44417</c:v>
                </c:pt>
                <c:pt idx="5334">
                  <c:v>44418</c:v>
                </c:pt>
                <c:pt idx="5335">
                  <c:v>44419</c:v>
                </c:pt>
                <c:pt idx="5336">
                  <c:v>44420</c:v>
                </c:pt>
                <c:pt idx="5337">
                  <c:v>44421</c:v>
                </c:pt>
                <c:pt idx="5338">
                  <c:v>44424</c:v>
                </c:pt>
                <c:pt idx="5339">
                  <c:v>44425</c:v>
                </c:pt>
                <c:pt idx="5340">
                  <c:v>44426</c:v>
                </c:pt>
                <c:pt idx="5341">
                  <c:v>44427</c:v>
                </c:pt>
                <c:pt idx="5342">
                  <c:v>44428</c:v>
                </c:pt>
                <c:pt idx="5343">
                  <c:v>44431</c:v>
                </c:pt>
                <c:pt idx="5344">
                  <c:v>44432</c:v>
                </c:pt>
                <c:pt idx="5345">
                  <c:v>44433</c:v>
                </c:pt>
                <c:pt idx="5346">
                  <c:v>44434</c:v>
                </c:pt>
                <c:pt idx="5347">
                  <c:v>44435</c:v>
                </c:pt>
                <c:pt idx="5348">
                  <c:v>44438</c:v>
                </c:pt>
                <c:pt idx="5349">
                  <c:v>44439</c:v>
                </c:pt>
                <c:pt idx="5350">
                  <c:v>44440</c:v>
                </c:pt>
                <c:pt idx="5351">
                  <c:v>44441</c:v>
                </c:pt>
                <c:pt idx="5352">
                  <c:v>44442</c:v>
                </c:pt>
                <c:pt idx="5353">
                  <c:v>44445</c:v>
                </c:pt>
                <c:pt idx="5354">
                  <c:v>44447</c:v>
                </c:pt>
                <c:pt idx="5355">
                  <c:v>44448</c:v>
                </c:pt>
                <c:pt idx="5356">
                  <c:v>44449</c:v>
                </c:pt>
                <c:pt idx="5357">
                  <c:v>44452</c:v>
                </c:pt>
                <c:pt idx="5358">
                  <c:v>44453</c:v>
                </c:pt>
                <c:pt idx="5359">
                  <c:v>44454</c:v>
                </c:pt>
                <c:pt idx="5360">
                  <c:v>44455</c:v>
                </c:pt>
                <c:pt idx="5361">
                  <c:v>44456</c:v>
                </c:pt>
                <c:pt idx="5362">
                  <c:v>44459</c:v>
                </c:pt>
                <c:pt idx="5363">
                  <c:v>44460</c:v>
                </c:pt>
                <c:pt idx="5364">
                  <c:v>44461</c:v>
                </c:pt>
                <c:pt idx="5365">
                  <c:v>44462</c:v>
                </c:pt>
                <c:pt idx="5366">
                  <c:v>44463</c:v>
                </c:pt>
                <c:pt idx="5367">
                  <c:v>44466</c:v>
                </c:pt>
                <c:pt idx="5368">
                  <c:v>44467</c:v>
                </c:pt>
                <c:pt idx="5369">
                  <c:v>44468</c:v>
                </c:pt>
                <c:pt idx="5370">
                  <c:v>44469</c:v>
                </c:pt>
                <c:pt idx="5371">
                  <c:v>44470</c:v>
                </c:pt>
                <c:pt idx="5372">
                  <c:v>44473</c:v>
                </c:pt>
                <c:pt idx="5373">
                  <c:v>44474</c:v>
                </c:pt>
                <c:pt idx="5374">
                  <c:v>44475</c:v>
                </c:pt>
                <c:pt idx="5375">
                  <c:v>44476</c:v>
                </c:pt>
                <c:pt idx="5376">
                  <c:v>44477</c:v>
                </c:pt>
                <c:pt idx="5377">
                  <c:v>44480</c:v>
                </c:pt>
                <c:pt idx="5378">
                  <c:v>44482</c:v>
                </c:pt>
                <c:pt idx="5379">
                  <c:v>44483</c:v>
                </c:pt>
                <c:pt idx="5380">
                  <c:v>44484</c:v>
                </c:pt>
                <c:pt idx="5381">
                  <c:v>44487</c:v>
                </c:pt>
                <c:pt idx="5382">
                  <c:v>44488</c:v>
                </c:pt>
                <c:pt idx="5383">
                  <c:v>44489</c:v>
                </c:pt>
                <c:pt idx="5384">
                  <c:v>44490</c:v>
                </c:pt>
                <c:pt idx="5385">
                  <c:v>44491</c:v>
                </c:pt>
                <c:pt idx="5386">
                  <c:v>44494</c:v>
                </c:pt>
                <c:pt idx="5387">
                  <c:v>44495</c:v>
                </c:pt>
                <c:pt idx="5388">
                  <c:v>44496</c:v>
                </c:pt>
                <c:pt idx="5389">
                  <c:v>44497</c:v>
                </c:pt>
                <c:pt idx="5390">
                  <c:v>44498</c:v>
                </c:pt>
                <c:pt idx="5391">
                  <c:v>44501</c:v>
                </c:pt>
                <c:pt idx="5392">
                  <c:v>44503</c:v>
                </c:pt>
                <c:pt idx="5393">
                  <c:v>44504</c:v>
                </c:pt>
                <c:pt idx="5394">
                  <c:v>44505</c:v>
                </c:pt>
                <c:pt idx="5395">
                  <c:v>44508</c:v>
                </c:pt>
                <c:pt idx="5396">
                  <c:v>44509</c:v>
                </c:pt>
                <c:pt idx="5397">
                  <c:v>44510</c:v>
                </c:pt>
                <c:pt idx="5398">
                  <c:v>44511</c:v>
                </c:pt>
                <c:pt idx="5399">
                  <c:v>44512</c:v>
                </c:pt>
                <c:pt idx="5400">
                  <c:v>44516</c:v>
                </c:pt>
                <c:pt idx="5401">
                  <c:v>44517</c:v>
                </c:pt>
                <c:pt idx="5402">
                  <c:v>44518</c:v>
                </c:pt>
                <c:pt idx="5403">
                  <c:v>44519</c:v>
                </c:pt>
                <c:pt idx="5404">
                  <c:v>44522</c:v>
                </c:pt>
                <c:pt idx="5405">
                  <c:v>44523</c:v>
                </c:pt>
                <c:pt idx="5406">
                  <c:v>44524</c:v>
                </c:pt>
                <c:pt idx="5407">
                  <c:v>44525</c:v>
                </c:pt>
                <c:pt idx="5408">
                  <c:v>44526</c:v>
                </c:pt>
                <c:pt idx="5409">
                  <c:v>44529</c:v>
                </c:pt>
                <c:pt idx="5410">
                  <c:v>44530</c:v>
                </c:pt>
                <c:pt idx="5411">
                  <c:v>44531</c:v>
                </c:pt>
                <c:pt idx="5412">
                  <c:v>44532</c:v>
                </c:pt>
                <c:pt idx="5413">
                  <c:v>44533</c:v>
                </c:pt>
                <c:pt idx="5414">
                  <c:v>44536</c:v>
                </c:pt>
                <c:pt idx="5415">
                  <c:v>44537</c:v>
                </c:pt>
                <c:pt idx="5416">
                  <c:v>44538</c:v>
                </c:pt>
                <c:pt idx="5417">
                  <c:v>44539</c:v>
                </c:pt>
                <c:pt idx="5418">
                  <c:v>44540</c:v>
                </c:pt>
                <c:pt idx="5419">
                  <c:v>44543</c:v>
                </c:pt>
                <c:pt idx="5420">
                  <c:v>44544</c:v>
                </c:pt>
                <c:pt idx="5421">
                  <c:v>44545</c:v>
                </c:pt>
                <c:pt idx="5422">
                  <c:v>44546</c:v>
                </c:pt>
                <c:pt idx="5423">
                  <c:v>44547</c:v>
                </c:pt>
                <c:pt idx="5424">
                  <c:v>44550</c:v>
                </c:pt>
                <c:pt idx="5425">
                  <c:v>44551</c:v>
                </c:pt>
                <c:pt idx="5426">
                  <c:v>44552</c:v>
                </c:pt>
                <c:pt idx="5427">
                  <c:v>44553</c:v>
                </c:pt>
                <c:pt idx="5428">
                  <c:v>44554</c:v>
                </c:pt>
                <c:pt idx="5429">
                  <c:v>44557</c:v>
                </c:pt>
                <c:pt idx="5430">
                  <c:v>44558</c:v>
                </c:pt>
                <c:pt idx="5431">
                  <c:v>44559</c:v>
                </c:pt>
                <c:pt idx="5432">
                  <c:v>44560</c:v>
                </c:pt>
                <c:pt idx="5433">
                  <c:v>44561</c:v>
                </c:pt>
                <c:pt idx="5434">
                  <c:v>44564</c:v>
                </c:pt>
                <c:pt idx="5435">
                  <c:v>44565</c:v>
                </c:pt>
                <c:pt idx="5436">
                  <c:v>44566</c:v>
                </c:pt>
                <c:pt idx="5437">
                  <c:v>44567</c:v>
                </c:pt>
                <c:pt idx="5438">
                  <c:v>44568</c:v>
                </c:pt>
                <c:pt idx="5439">
                  <c:v>44571</c:v>
                </c:pt>
                <c:pt idx="5440">
                  <c:v>44572</c:v>
                </c:pt>
                <c:pt idx="5441">
                  <c:v>44573</c:v>
                </c:pt>
                <c:pt idx="5442">
                  <c:v>44574</c:v>
                </c:pt>
                <c:pt idx="5443">
                  <c:v>44575</c:v>
                </c:pt>
                <c:pt idx="5444">
                  <c:v>44578</c:v>
                </c:pt>
                <c:pt idx="5445">
                  <c:v>44579</c:v>
                </c:pt>
                <c:pt idx="5446">
                  <c:v>44580</c:v>
                </c:pt>
                <c:pt idx="5447">
                  <c:v>44581</c:v>
                </c:pt>
                <c:pt idx="5448">
                  <c:v>44582</c:v>
                </c:pt>
                <c:pt idx="5449">
                  <c:v>44585</c:v>
                </c:pt>
                <c:pt idx="5450">
                  <c:v>44586</c:v>
                </c:pt>
                <c:pt idx="5451">
                  <c:v>44587</c:v>
                </c:pt>
                <c:pt idx="5452">
                  <c:v>44588</c:v>
                </c:pt>
                <c:pt idx="5453">
                  <c:v>44589</c:v>
                </c:pt>
                <c:pt idx="5454">
                  <c:v>44592</c:v>
                </c:pt>
                <c:pt idx="5455">
                  <c:v>44593</c:v>
                </c:pt>
                <c:pt idx="5456">
                  <c:v>44594</c:v>
                </c:pt>
                <c:pt idx="5457">
                  <c:v>44595</c:v>
                </c:pt>
                <c:pt idx="5458">
                  <c:v>44596</c:v>
                </c:pt>
                <c:pt idx="5459">
                  <c:v>44599</c:v>
                </c:pt>
                <c:pt idx="5460">
                  <c:v>44600</c:v>
                </c:pt>
                <c:pt idx="5461">
                  <c:v>44601</c:v>
                </c:pt>
                <c:pt idx="5462">
                  <c:v>44602</c:v>
                </c:pt>
                <c:pt idx="5463">
                  <c:v>44603</c:v>
                </c:pt>
                <c:pt idx="5464">
                  <c:v>44606</c:v>
                </c:pt>
                <c:pt idx="5465">
                  <c:v>44607</c:v>
                </c:pt>
                <c:pt idx="5466">
                  <c:v>44608</c:v>
                </c:pt>
                <c:pt idx="5467">
                  <c:v>44609</c:v>
                </c:pt>
                <c:pt idx="5468">
                  <c:v>44610</c:v>
                </c:pt>
                <c:pt idx="5469">
                  <c:v>44613</c:v>
                </c:pt>
                <c:pt idx="5470">
                  <c:v>44614</c:v>
                </c:pt>
                <c:pt idx="5471">
                  <c:v>44615</c:v>
                </c:pt>
                <c:pt idx="5472">
                  <c:v>44616</c:v>
                </c:pt>
                <c:pt idx="5473">
                  <c:v>44617</c:v>
                </c:pt>
                <c:pt idx="5474">
                  <c:v>44622</c:v>
                </c:pt>
                <c:pt idx="5475">
                  <c:v>44623</c:v>
                </c:pt>
                <c:pt idx="5476">
                  <c:v>44624</c:v>
                </c:pt>
                <c:pt idx="5477">
                  <c:v>44627</c:v>
                </c:pt>
                <c:pt idx="5478">
                  <c:v>44628</c:v>
                </c:pt>
                <c:pt idx="5479">
                  <c:v>44629</c:v>
                </c:pt>
                <c:pt idx="5480">
                  <c:v>44630</c:v>
                </c:pt>
                <c:pt idx="5481">
                  <c:v>44631</c:v>
                </c:pt>
                <c:pt idx="5482">
                  <c:v>44634</c:v>
                </c:pt>
                <c:pt idx="5483">
                  <c:v>44635</c:v>
                </c:pt>
                <c:pt idx="5484">
                  <c:v>44636</c:v>
                </c:pt>
                <c:pt idx="5485">
                  <c:v>44637</c:v>
                </c:pt>
                <c:pt idx="5486">
                  <c:v>44638</c:v>
                </c:pt>
                <c:pt idx="5487">
                  <c:v>44641</c:v>
                </c:pt>
                <c:pt idx="5488">
                  <c:v>44642</c:v>
                </c:pt>
                <c:pt idx="5489">
                  <c:v>44643</c:v>
                </c:pt>
                <c:pt idx="5490">
                  <c:v>44644</c:v>
                </c:pt>
                <c:pt idx="5491">
                  <c:v>44645</c:v>
                </c:pt>
                <c:pt idx="5492">
                  <c:v>44648</c:v>
                </c:pt>
                <c:pt idx="5493">
                  <c:v>44649</c:v>
                </c:pt>
                <c:pt idx="5494">
                  <c:v>44650</c:v>
                </c:pt>
                <c:pt idx="5495">
                  <c:v>44651</c:v>
                </c:pt>
                <c:pt idx="5496">
                  <c:v>44652</c:v>
                </c:pt>
                <c:pt idx="5497">
                  <c:v>44655</c:v>
                </c:pt>
                <c:pt idx="5498">
                  <c:v>44656</c:v>
                </c:pt>
                <c:pt idx="5499">
                  <c:v>44657</c:v>
                </c:pt>
                <c:pt idx="5500">
                  <c:v>44658</c:v>
                </c:pt>
                <c:pt idx="5501">
                  <c:v>44659</c:v>
                </c:pt>
                <c:pt idx="5502">
                  <c:v>44662</c:v>
                </c:pt>
                <c:pt idx="5503">
                  <c:v>44663</c:v>
                </c:pt>
                <c:pt idx="5504">
                  <c:v>44664</c:v>
                </c:pt>
                <c:pt idx="5505">
                  <c:v>44665</c:v>
                </c:pt>
                <c:pt idx="5506">
                  <c:v>44669</c:v>
                </c:pt>
                <c:pt idx="5507">
                  <c:v>44670</c:v>
                </c:pt>
                <c:pt idx="5508">
                  <c:v>44671</c:v>
                </c:pt>
                <c:pt idx="5509">
                  <c:v>44673</c:v>
                </c:pt>
                <c:pt idx="5510">
                  <c:v>44676</c:v>
                </c:pt>
                <c:pt idx="5511">
                  <c:v>44677</c:v>
                </c:pt>
                <c:pt idx="5512">
                  <c:v>44678</c:v>
                </c:pt>
                <c:pt idx="5513">
                  <c:v>44679</c:v>
                </c:pt>
                <c:pt idx="5514">
                  <c:v>44680</c:v>
                </c:pt>
                <c:pt idx="5515">
                  <c:v>44683</c:v>
                </c:pt>
                <c:pt idx="5516">
                  <c:v>44684</c:v>
                </c:pt>
                <c:pt idx="5517">
                  <c:v>44685</c:v>
                </c:pt>
                <c:pt idx="5518">
                  <c:v>44686</c:v>
                </c:pt>
                <c:pt idx="5519">
                  <c:v>44687</c:v>
                </c:pt>
                <c:pt idx="5520">
                  <c:v>44690</c:v>
                </c:pt>
                <c:pt idx="5521">
                  <c:v>44691</c:v>
                </c:pt>
                <c:pt idx="5522">
                  <c:v>44692</c:v>
                </c:pt>
                <c:pt idx="5523">
                  <c:v>44693</c:v>
                </c:pt>
                <c:pt idx="5524">
                  <c:v>44694</c:v>
                </c:pt>
                <c:pt idx="5525">
                  <c:v>44697</c:v>
                </c:pt>
                <c:pt idx="5526">
                  <c:v>44700</c:v>
                </c:pt>
                <c:pt idx="5527">
                  <c:v>44701</c:v>
                </c:pt>
                <c:pt idx="5528">
                  <c:v>44704</c:v>
                </c:pt>
                <c:pt idx="5529">
                  <c:v>44705</c:v>
                </c:pt>
                <c:pt idx="5530">
                  <c:v>44706</c:v>
                </c:pt>
                <c:pt idx="5531">
                  <c:v>44707</c:v>
                </c:pt>
                <c:pt idx="5532">
                  <c:v>44708</c:v>
                </c:pt>
                <c:pt idx="5533">
                  <c:v>44711</c:v>
                </c:pt>
                <c:pt idx="5534">
                  <c:v>44712</c:v>
                </c:pt>
                <c:pt idx="5535">
                  <c:v>44713</c:v>
                </c:pt>
                <c:pt idx="5536">
                  <c:v>44714</c:v>
                </c:pt>
                <c:pt idx="5537">
                  <c:v>44715</c:v>
                </c:pt>
                <c:pt idx="5538">
                  <c:v>44718</c:v>
                </c:pt>
                <c:pt idx="5539">
                  <c:v>44719</c:v>
                </c:pt>
                <c:pt idx="5540">
                  <c:v>44720</c:v>
                </c:pt>
                <c:pt idx="5541">
                  <c:v>44721</c:v>
                </c:pt>
                <c:pt idx="5542">
                  <c:v>44722</c:v>
                </c:pt>
                <c:pt idx="5543">
                  <c:v>44725</c:v>
                </c:pt>
                <c:pt idx="5544">
                  <c:v>44726</c:v>
                </c:pt>
                <c:pt idx="5545">
                  <c:v>44727</c:v>
                </c:pt>
                <c:pt idx="5546">
                  <c:v>44729</c:v>
                </c:pt>
                <c:pt idx="5547">
                  <c:v>44732</c:v>
                </c:pt>
                <c:pt idx="5548">
                  <c:v>44733</c:v>
                </c:pt>
                <c:pt idx="5549">
                  <c:v>44734</c:v>
                </c:pt>
                <c:pt idx="5550">
                  <c:v>44735</c:v>
                </c:pt>
                <c:pt idx="5551">
                  <c:v>44736</c:v>
                </c:pt>
                <c:pt idx="5552">
                  <c:v>44739</c:v>
                </c:pt>
                <c:pt idx="5553">
                  <c:v>44740</c:v>
                </c:pt>
                <c:pt idx="5554">
                  <c:v>44741</c:v>
                </c:pt>
                <c:pt idx="5555">
                  <c:v>44742</c:v>
                </c:pt>
                <c:pt idx="5556">
                  <c:v>44743</c:v>
                </c:pt>
                <c:pt idx="5557">
                  <c:v>44746</c:v>
                </c:pt>
                <c:pt idx="5558">
                  <c:v>44747</c:v>
                </c:pt>
                <c:pt idx="5559">
                  <c:v>44748</c:v>
                </c:pt>
                <c:pt idx="5560">
                  <c:v>44749</c:v>
                </c:pt>
                <c:pt idx="5561">
                  <c:v>44750</c:v>
                </c:pt>
                <c:pt idx="5562">
                  <c:v>44753</c:v>
                </c:pt>
                <c:pt idx="5563">
                  <c:v>44754</c:v>
                </c:pt>
                <c:pt idx="5564">
                  <c:v>44755</c:v>
                </c:pt>
                <c:pt idx="5565">
                  <c:v>44756</c:v>
                </c:pt>
                <c:pt idx="5566">
                  <c:v>44757</c:v>
                </c:pt>
                <c:pt idx="5567">
                  <c:v>44760</c:v>
                </c:pt>
                <c:pt idx="5568">
                  <c:v>44761</c:v>
                </c:pt>
                <c:pt idx="5569">
                  <c:v>44762</c:v>
                </c:pt>
                <c:pt idx="5570">
                  <c:v>44763</c:v>
                </c:pt>
                <c:pt idx="5571">
                  <c:v>44764</c:v>
                </c:pt>
                <c:pt idx="5572">
                  <c:v>44767</c:v>
                </c:pt>
                <c:pt idx="5573">
                  <c:v>44768</c:v>
                </c:pt>
                <c:pt idx="5574">
                  <c:v>44769</c:v>
                </c:pt>
                <c:pt idx="5575">
                  <c:v>44770</c:v>
                </c:pt>
                <c:pt idx="5576">
                  <c:v>44771</c:v>
                </c:pt>
                <c:pt idx="5577">
                  <c:v>44774</c:v>
                </c:pt>
                <c:pt idx="5578">
                  <c:v>44775</c:v>
                </c:pt>
                <c:pt idx="5579">
                  <c:v>44776</c:v>
                </c:pt>
                <c:pt idx="5580">
                  <c:v>44777</c:v>
                </c:pt>
                <c:pt idx="5581">
                  <c:v>44778</c:v>
                </c:pt>
                <c:pt idx="5582">
                  <c:v>44781</c:v>
                </c:pt>
                <c:pt idx="5583">
                  <c:v>44782</c:v>
                </c:pt>
                <c:pt idx="5584">
                  <c:v>44783</c:v>
                </c:pt>
                <c:pt idx="5585">
                  <c:v>44784</c:v>
                </c:pt>
                <c:pt idx="5586">
                  <c:v>44785</c:v>
                </c:pt>
                <c:pt idx="5587">
                  <c:v>44788</c:v>
                </c:pt>
                <c:pt idx="5588">
                  <c:v>44789</c:v>
                </c:pt>
                <c:pt idx="5589">
                  <c:v>44790</c:v>
                </c:pt>
                <c:pt idx="5590">
                  <c:v>44791</c:v>
                </c:pt>
                <c:pt idx="5591">
                  <c:v>44792</c:v>
                </c:pt>
                <c:pt idx="5592">
                  <c:v>44795</c:v>
                </c:pt>
                <c:pt idx="5593">
                  <c:v>44796</c:v>
                </c:pt>
                <c:pt idx="5594">
                  <c:v>44797</c:v>
                </c:pt>
                <c:pt idx="5595">
                  <c:v>44798</c:v>
                </c:pt>
                <c:pt idx="5596">
                  <c:v>44799</c:v>
                </c:pt>
                <c:pt idx="5597">
                  <c:v>44802</c:v>
                </c:pt>
                <c:pt idx="5598">
                  <c:v>44803</c:v>
                </c:pt>
                <c:pt idx="5599">
                  <c:v>44804</c:v>
                </c:pt>
                <c:pt idx="5600">
                  <c:v>44805</c:v>
                </c:pt>
                <c:pt idx="5601">
                  <c:v>44806</c:v>
                </c:pt>
                <c:pt idx="5602">
                  <c:v>44809</c:v>
                </c:pt>
                <c:pt idx="5603">
                  <c:v>44810</c:v>
                </c:pt>
                <c:pt idx="5604">
                  <c:v>44812</c:v>
                </c:pt>
                <c:pt idx="5605">
                  <c:v>44813</c:v>
                </c:pt>
                <c:pt idx="5606">
                  <c:v>44816</c:v>
                </c:pt>
                <c:pt idx="5607">
                  <c:v>44817</c:v>
                </c:pt>
                <c:pt idx="5608">
                  <c:v>44818</c:v>
                </c:pt>
                <c:pt idx="5609">
                  <c:v>44819</c:v>
                </c:pt>
                <c:pt idx="5610">
                  <c:v>44820</c:v>
                </c:pt>
                <c:pt idx="5611">
                  <c:v>44823</c:v>
                </c:pt>
                <c:pt idx="5612">
                  <c:v>44824</c:v>
                </c:pt>
                <c:pt idx="5613">
                  <c:v>44825</c:v>
                </c:pt>
                <c:pt idx="5614">
                  <c:v>44826</c:v>
                </c:pt>
                <c:pt idx="5615">
                  <c:v>44827</c:v>
                </c:pt>
                <c:pt idx="5616">
                  <c:v>44830</c:v>
                </c:pt>
                <c:pt idx="5617">
                  <c:v>44831</c:v>
                </c:pt>
                <c:pt idx="5618">
                  <c:v>44832</c:v>
                </c:pt>
                <c:pt idx="5619">
                  <c:v>44833</c:v>
                </c:pt>
                <c:pt idx="5620">
                  <c:v>44834</c:v>
                </c:pt>
                <c:pt idx="5621">
                  <c:v>44837</c:v>
                </c:pt>
                <c:pt idx="5622">
                  <c:v>44838</c:v>
                </c:pt>
                <c:pt idx="5623">
                  <c:v>44839</c:v>
                </c:pt>
                <c:pt idx="5624">
                  <c:v>44840</c:v>
                </c:pt>
                <c:pt idx="5625">
                  <c:v>44841</c:v>
                </c:pt>
                <c:pt idx="5626">
                  <c:v>44844</c:v>
                </c:pt>
                <c:pt idx="5627">
                  <c:v>44845</c:v>
                </c:pt>
                <c:pt idx="5628">
                  <c:v>44847</c:v>
                </c:pt>
                <c:pt idx="5629">
                  <c:v>44848</c:v>
                </c:pt>
                <c:pt idx="5630">
                  <c:v>44851</c:v>
                </c:pt>
                <c:pt idx="5631">
                  <c:v>44852</c:v>
                </c:pt>
                <c:pt idx="5632">
                  <c:v>44853</c:v>
                </c:pt>
                <c:pt idx="5633">
                  <c:v>44854</c:v>
                </c:pt>
                <c:pt idx="5634">
                  <c:v>44855</c:v>
                </c:pt>
                <c:pt idx="5635">
                  <c:v>44858</c:v>
                </c:pt>
                <c:pt idx="5636">
                  <c:v>44859</c:v>
                </c:pt>
                <c:pt idx="5637">
                  <c:v>44860</c:v>
                </c:pt>
                <c:pt idx="5638">
                  <c:v>44861</c:v>
                </c:pt>
                <c:pt idx="5639">
                  <c:v>44862</c:v>
                </c:pt>
                <c:pt idx="5640">
                  <c:v>44865</c:v>
                </c:pt>
                <c:pt idx="5641">
                  <c:v>44866</c:v>
                </c:pt>
                <c:pt idx="5642">
                  <c:v>44868</c:v>
                </c:pt>
                <c:pt idx="5643">
                  <c:v>44869</c:v>
                </c:pt>
                <c:pt idx="5644">
                  <c:v>44872</c:v>
                </c:pt>
                <c:pt idx="5645">
                  <c:v>44873</c:v>
                </c:pt>
                <c:pt idx="5646">
                  <c:v>44874</c:v>
                </c:pt>
                <c:pt idx="5647">
                  <c:v>44875</c:v>
                </c:pt>
                <c:pt idx="5648">
                  <c:v>44876</c:v>
                </c:pt>
                <c:pt idx="5649">
                  <c:v>44879</c:v>
                </c:pt>
                <c:pt idx="5650">
                  <c:v>44881</c:v>
                </c:pt>
                <c:pt idx="5651">
                  <c:v>44882</c:v>
                </c:pt>
                <c:pt idx="5652">
                  <c:v>44883</c:v>
                </c:pt>
                <c:pt idx="5653">
                  <c:v>44886</c:v>
                </c:pt>
                <c:pt idx="5654">
                  <c:v>44887</c:v>
                </c:pt>
                <c:pt idx="5655">
                  <c:v>44888</c:v>
                </c:pt>
                <c:pt idx="5656">
                  <c:v>44889</c:v>
                </c:pt>
                <c:pt idx="5657">
                  <c:v>44890</c:v>
                </c:pt>
                <c:pt idx="5658">
                  <c:v>44893</c:v>
                </c:pt>
                <c:pt idx="5659">
                  <c:v>44894</c:v>
                </c:pt>
                <c:pt idx="5660">
                  <c:v>44895</c:v>
                </c:pt>
                <c:pt idx="5661">
                  <c:v>44896</c:v>
                </c:pt>
                <c:pt idx="5662">
                  <c:v>44897</c:v>
                </c:pt>
                <c:pt idx="5663">
                  <c:v>44900</c:v>
                </c:pt>
                <c:pt idx="5664">
                  <c:v>44901</c:v>
                </c:pt>
                <c:pt idx="5665">
                  <c:v>44902</c:v>
                </c:pt>
                <c:pt idx="5666">
                  <c:v>44903</c:v>
                </c:pt>
                <c:pt idx="5667">
                  <c:v>44904</c:v>
                </c:pt>
                <c:pt idx="5668">
                  <c:v>44907</c:v>
                </c:pt>
                <c:pt idx="5669">
                  <c:v>44908</c:v>
                </c:pt>
                <c:pt idx="5670">
                  <c:v>44909</c:v>
                </c:pt>
                <c:pt idx="5671">
                  <c:v>44910</c:v>
                </c:pt>
                <c:pt idx="5672">
                  <c:v>44911</c:v>
                </c:pt>
                <c:pt idx="5673">
                  <c:v>44914</c:v>
                </c:pt>
                <c:pt idx="5674">
                  <c:v>44915</c:v>
                </c:pt>
                <c:pt idx="5675">
                  <c:v>44916</c:v>
                </c:pt>
                <c:pt idx="5676">
                  <c:v>44917</c:v>
                </c:pt>
                <c:pt idx="5677">
                  <c:v>44918</c:v>
                </c:pt>
                <c:pt idx="5678">
                  <c:v>44921</c:v>
                </c:pt>
                <c:pt idx="5679">
                  <c:v>44922</c:v>
                </c:pt>
                <c:pt idx="5680">
                  <c:v>44923</c:v>
                </c:pt>
                <c:pt idx="5681">
                  <c:v>44924</c:v>
                </c:pt>
                <c:pt idx="5682">
                  <c:v>44925</c:v>
                </c:pt>
                <c:pt idx="5683">
                  <c:v>44928</c:v>
                </c:pt>
                <c:pt idx="5684">
                  <c:v>44929</c:v>
                </c:pt>
                <c:pt idx="5685">
                  <c:v>44930</c:v>
                </c:pt>
                <c:pt idx="5686">
                  <c:v>44931</c:v>
                </c:pt>
                <c:pt idx="5687">
                  <c:v>44932</c:v>
                </c:pt>
                <c:pt idx="5688">
                  <c:v>44935</c:v>
                </c:pt>
                <c:pt idx="5689">
                  <c:v>44936</c:v>
                </c:pt>
                <c:pt idx="5690">
                  <c:v>44937</c:v>
                </c:pt>
                <c:pt idx="5691">
                  <c:v>44938</c:v>
                </c:pt>
                <c:pt idx="5692">
                  <c:v>44939</c:v>
                </c:pt>
                <c:pt idx="5693">
                  <c:v>44942</c:v>
                </c:pt>
                <c:pt idx="5694">
                  <c:v>44943</c:v>
                </c:pt>
                <c:pt idx="5695">
                  <c:v>44944</c:v>
                </c:pt>
                <c:pt idx="5696">
                  <c:v>44945</c:v>
                </c:pt>
                <c:pt idx="5697">
                  <c:v>44946</c:v>
                </c:pt>
                <c:pt idx="5698">
                  <c:v>44949</c:v>
                </c:pt>
                <c:pt idx="5699">
                  <c:v>44950</c:v>
                </c:pt>
                <c:pt idx="5700">
                  <c:v>44951</c:v>
                </c:pt>
                <c:pt idx="5701">
                  <c:v>44952</c:v>
                </c:pt>
                <c:pt idx="5702">
                  <c:v>44953</c:v>
                </c:pt>
                <c:pt idx="5703">
                  <c:v>44956</c:v>
                </c:pt>
                <c:pt idx="5704">
                  <c:v>44957</c:v>
                </c:pt>
                <c:pt idx="5705">
                  <c:v>44958</c:v>
                </c:pt>
                <c:pt idx="5706">
                  <c:v>44959</c:v>
                </c:pt>
                <c:pt idx="5707">
                  <c:v>44960</c:v>
                </c:pt>
                <c:pt idx="5708">
                  <c:v>44963</c:v>
                </c:pt>
                <c:pt idx="5709">
                  <c:v>44964</c:v>
                </c:pt>
                <c:pt idx="5710">
                  <c:v>44965</c:v>
                </c:pt>
                <c:pt idx="5711">
                  <c:v>44966</c:v>
                </c:pt>
                <c:pt idx="5712">
                  <c:v>44967</c:v>
                </c:pt>
                <c:pt idx="5713">
                  <c:v>44970</c:v>
                </c:pt>
                <c:pt idx="5714">
                  <c:v>44971</c:v>
                </c:pt>
                <c:pt idx="5715">
                  <c:v>44972</c:v>
                </c:pt>
                <c:pt idx="5716">
                  <c:v>44973</c:v>
                </c:pt>
                <c:pt idx="5717">
                  <c:v>44974</c:v>
                </c:pt>
                <c:pt idx="5718">
                  <c:v>44979</c:v>
                </c:pt>
                <c:pt idx="5719">
                  <c:v>44980</c:v>
                </c:pt>
                <c:pt idx="5720">
                  <c:v>44981</c:v>
                </c:pt>
                <c:pt idx="5721">
                  <c:v>44984</c:v>
                </c:pt>
                <c:pt idx="5722">
                  <c:v>44985</c:v>
                </c:pt>
                <c:pt idx="5723">
                  <c:v>44986</c:v>
                </c:pt>
                <c:pt idx="5724">
                  <c:v>44987</c:v>
                </c:pt>
                <c:pt idx="5725">
                  <c:v>44988</c:v>
                </c:pt>
                <c:pt idx="5726">
                  <c:v>44991</c:v>
                </c:pt>
                <c:pt idx="5727">
                  <c:v>44992</c:v>
                </c:pt>
                <c:pt idx="5728">
                  <c:v>44993</c:v>
                </c:pt>
                <c:pt idx="5729">
                  <c:v>44994</c:v>
                </c:pt>
                <c:pt idx="5730">
                  <c:v>44995</c:v>
                </c:pt>
                <c:pt idx="5731">
                  <c:v>44998</c:v>
                </c:pt>
                <c:pt idx="5732">
                  <c:v>44999</c:v>
                </c:pt>
                <c:pt idx="5733">
                  <c:v>45000</c:v>
                </c:pt>
                <c:pt idx="5734">
                  <c:v>45001</c:v>
                </c:pt>
                <c:pt idx="5735">
                  <c:v>45002</c:v>
                </c:pt>
                <c:pt idx="5736">
                  <c:v>45005</c:v>
                </c:pt>
                <c:pt idx="5737">
                  <c:v>45006</c:v>
                </c:pt>
                <c:pt idx="5738">
                  <c:v>45007</c:v>
                </c:pt>
                <c:pt idx="5739">
                  <c:v>45008</c:v>
                </c:pt>
                <c:pt idx="5740">
                  <c:v>45009</c:v>
                </c:pt>
                <c:pt idx="5741">
                  <c:v>45012</c:v>
                </c:pt>
                <c:pt idx="5742">
                  <c:v>45013</c:v>
                </c:pt>
                <c:pt idx="5743">
                  <c:v>45014</c:v>
                </c:pt>
                <c:pt idx="5744">
                  <c:v>45015</c:v>
                </c:pt>
                <c:pt idx="5745">
                  <c:v>45016</c:v>
                </c:pt>
                <c:pt idx="5746">
                  <c:v>45019</c:v>
                </c:pt>
                <c:pt idx="5747">
                  <c:v>45020</c:v>
                </c:pt>
                <c:pt idx="5748">
                  <c:v>45021</c:v>
                </c:pt>
                <c:pt idx="5749">
                  <c:v>45022</c:v>
                </c:pt>
                <c:pt idx="5750">
                  <c:v>45026</c:v>
                </c:pt>
                <c:pt idx="5751">
                  <c:v>45027</c:v>
                </c:pt>
                <c:pt idx="5752">
                  <c:v>45028</c:v>
                </c:pt>
                <c:pt idx="5753">
                  <c:v>45029</c:v>
                </c:pt>
                <c:pt idx="5754">
                  <c:v>45030</c:v>
                </c:pt>
                <c:pt idx="5755">
                  <c:v>45033</c:v>
                </c:pt>
                <c:pt idx="5756">
                  <c:v>45034</c:v>
                </c:pt>
                <c:pt idx="5757">
                  <c:v>45035</c:v>
                </c:pt>
                <c:pt idx="5758">
                  <c:v>45036</c:v>
                </c:pt>
                <c:pt idx="5759">
                  <c:v>45040</c:v>
                </c:pt>
                <c:pt idx="5760">
                  <c:v>45041</c:v>
                </c:pt>
                <c:pt idx="5761">
                  <c:v>45042</c:v>
                </c:pt>
                <c:pt idx="5762">
                  <c:v>45043</c:v>
                </c:pt>
                <c:pt idx="5763">
                  <c:v>45044</c:v>
                </c:pt>
                <c:pt idx="5764">
                  <c:v>45048</c:v>
                </c:pt>
                <c:pt idx="5765">
                  <c:v>45049</c:v>
                </c:pt>
                <c:pt idx="5766">
                  <c:v>45050</c:v>
                </c:pt>
                <c:pt idx="5767">
                  <c:v>45051</c:v>
                </c:pt>
                <c:pt idx="5768">
                  <c:v>45054</c:v>
                </c:pt>
                <c:pt idx="5769">
                  <c:v>45055</c:v>
                </c:pt>
                <c:pt idx="5770">
                  <c:v>45056</c:v>
                </c:pt>
                <c:pt idx="5771">
                  <c:v>45057</c:v>
                </c:pt>
                <c:pt idx="5772">
                  <c:v>45058</c:v>
                </c:pt>
                <c:pt idx="5773">
                  <c:v>45061</c:v>
                </c:pt>
                <c:pt idx="5774">
                  <c:v>45062</c:v>
                </c:pt>
                <c:pt idx="5775">
                  <c:v>45063</c:v>
                </c:pt>
                <c:pt idx="5776">
                  <c:v>45064</c:v>
                </c:pt>
                <c:pt idx="5777">
                  <c:v>45065</c:v>
                </c:pt>
                <c:pt idx="5778">
                  <c:v>45068</c:v>
                </c:pt>
                <c:pt idx="5779">
                  <c:v>45069</c:v>
                </c:pt>
                <c:pt idx="5780">
                  <c:v>45070</c:v>
                </c:pt>
                <c:pt idx="5781">
                  <c:v>45071</c:v>
                </c:pt>
                <c:pt idx="5782">
                  <c:v>45072</c:v>
                </c:pt>
                <c:pt idx="5783">
                  <c:v>45075</c:v>
                </c:pt>
                <c:pt idx="5784">
                  <c:v>45076</c:v>
                </c:pt>
                <c:pt idx="5785">
                  <c:v>45077</c:v>
                </c:pt>
                <c:pt idx="5786">
                  <c:v>45078</c:v>
                </c:pt>
                <c:pt idx="5787">
                  <c:v>45079</c:v>
                </c:pt>
                <c:pt idx="5788">
                  <c:v>45082</c:v>
                </c:pt>
                <c:pt idx="5789">
                  <c:v>45083</c:v>
                </c:pt>
                <c:pt idx="5790">
                  <c:v>45084</c:v>
                </c:pt>
                <c:pt idx="5791">
                  <c:v>45086</c:v>
                </c:pt>
                <c:pt idx="5792">
                  <c:v>45089</c:v>
                </c:pt>
                <c:pt idx="5793">
                  <c:v>45090</c:v>
                </c:pt>
                <c:pt idx="5794">
                  <c:v>45091</c:v>
                </c:pt>
                <c:pt idx="5795">
                  <c:v>45092</c:v>
                </c:pt>
                <c:pt idx="5796">
                  <c:v>45093</c:v>
                </c:pt>
                <c:pt idx="5797">
                  <c:v>45096</c:v>
                </c:pt>
                <c:pt idx="5798">
                  <c:v>45097</c:v>
                </c:pt>
                <c:pt idx="5799">
                  <c:v>45098</c:v>
                </c:pt>
                <c:pt idx="5800">
                  <c:v>45099</c:v>
                </c:pt>
                <c:pt idx="5801">
                  <c:v>45100</c:v>
                </c:pt>
                <c:pt idx="5802">
                  <c:v>45103</c:v>
                </c:pt>
                <c:pt idx="5803">
                  <c:v>45104</c:v>
                </c:pt>
                <c:pt idx="5804">
                  <c:v>45105</c:v>
                </c:pt>
                <c:pt idx="5805">
                  <c:v>45106</c:v>
                </c:pt>
                <c:pt idx="5806">
                  <c:v>45107</c:v>
                </c:pt>
                <c:pt idx="5807">
                  <c:v>45110</c:v>
                </c:pt>
                <c:pt idx="5808">
                  <c:v>45111</c:v>
                </c:pt>
                <c:pt idx="5809">
                  <c:v>45112</c:v>
                </c:pt>
                <c:pt idx="5810">
                  <c:v>45113</c:v>
                </c:pt>
                <c:pt idx="5811">
                  <c:v>45114</c:v>
                </c:pt>
                <c:pt idx="5812">
                  <c:v>45117</c:v>
                </c:pt>
                <c:pt idx="5813">
                  <c:v>45118</c:v>
                </c:pt>
                <c:pt idx="5814">
                  <c:v>45119</c:v>
                </c:pt>
                <c:pt idx="5815">
                  <c:v>45120</c:v>
                </c:pt>
                <c:pt idx="5816">
                  <c:v>45121</c:v>
                </c:pt>
                <c:pt idx="5817">
                  <c:v>45124</c:v>
                </c:pt>
                <c:pt idx="5818">
                  <c:v>45125</c:v>
                </c:pt>
                <c:pt idx="5819">
                  <c:v>45126</c:v>
                </c:pt>
                <c:pt idx="5820">
                  <c:v>45127</c:v>
                </c:pt>
                <c:pt idx="5821">
                  <c:v>45128</c:v>
                </c:pt>
                <c:pt idx="5822">
                  <c:v>45131</c:v>
                </c:pt>
                <c:pt idx="5823">
                  <c:v>45132</c:v>
                </c:pt>
                <c:pt idx="5824">
                  <c:v>45133</c:v>
                </c:pt>
                <c:pt idx="5825">
                  <c:v>45134</c:v>
                </c:pt>
                <c:pt idx="5826">
                  <c:v>45135</c:v>
                </c:pt>
                <c:pt idx="5827">
                  <c:v>45138</c:v>
                </c:pt>
                <c:pt idx="5828">
                  <c:v>45139</c:v>
                </c:pt>
                <c:pt idx="5829">
                  <c:v>45140</c:v>
                </c:pt>
                <c:pt idx="5830">
                  <c:v>45141</c:v>
                </c:pt>
                <c:pt idx="5831">
                  <c:v>45142</c:v>
                </c:pt>
                <c:pt idx="5832">
                  <c:v>45145</c:v>
                </c:pt>
                <c:pt idx="5833">
                  <c:v>45146</c:v>
                </c:pt>
                <c:pt idx="5834">
                  <c:v>45147</c:v>
                </c:pt>
                <c:pt idx="5835">
                  <c:v>45148</c:v>
                </c:pt>
                <c:pt idx="5836">
                  <c:v>45149</c:v>
                </c:pt>
                <c:pt idx="5837">
                  <c:v>45152</c:v>
                </c:pt>
                <c:pt idx="5838">
                  <c:v>45153</c:v>
                </c:pt>
                <c:pt idx="5839">
                  <c:v>45154</c:v>
                </c:pt>
                <c:pt idx="5840">
                  <c:v>45155</c:v>
                </c:pt>
                <c:pt idx="5841">
                  <c:v>45156</c:v>
                </c:pt>
                <c:pt idx="5842">
                  <c:v>45159</c:v>
                </c:pt>
                <c:pt idx="5843">
                  <c:v>45160</c:v>
                </c:pt>
                <c:pt idx="5844">
                  <c:v>45161</c:v>
                </c:pt>
                <c:pt idx="5845">
                  <c:v>45162</c:v>
                </c:pt>
                <c:pt idx="5846">
                  <c:v>45163</c:v>
                </c:pt>
                <c:pt idx="5847">
                  <c:v>45166</c:v>
                </c:pt>
                <c:pt idx="5848">
                  <c:v>45167</c:v>
                </c:pt>
                <c:pt idx="5849">
                  <c:v>45168</c:v>
                </c:pt>
                <c:pt idx="5850">
                  <c:v>45169</c:v>
                </c:pt>
                <c:pt idx="5851">
                  <c:v>45170</c:v>
                </c:pt>
                <c:pt idx="5852">
                  <c:v>45173</c:v>
                </c:pt>
                <c:pt idx="5853">
                  <c:v>45174</c:v>
                </c:pt>
                <c:pt idx="5854">
                  <c:v>45175</c:v>
                </c:pt>
                <c:pt idx="5855">
                  <c:v>45177</c:v>
                </c:pt>
                <c:pt idx="5856">
                  <c:v>45180</c:v>
                </c:pt>
                <c:pt idx="5857">
                  <c:v>45181</c:v>
                </c:pt>
                <c:pt idx="5858">
                  <c:v>45182</c:v>
                </c:pt>
                <c:pt idx="5859">
                  <c:v>45183</c:v>
                </c:pt>
                <c:pt idx="5860">
                  <c:v>45184</c:v>
                </c:pt>
                <c:pt idx="5861">
                  <c:v>45187</c:v>
                </c:pt>
                <c:pt idx="5862">
                  <c:v>45188</c:v>
                </c:pt>
                <c:pt idx="5863">
                  <c:v>45189</c:v>
                </c:pt>
                <c:pt idx="5864">
                  <c:v>45190</c:v>
                </c:pt>
                <c:pt idx="5865">
                  <c:v>45191</c:v>
                </c:pt>
                <c:pt idx="5866">
                  <c:v>45194</c:v>
                </c:pt>
                <c:pt idx="5867">
                  <c:v>45195</c:v>
                </c:pt>
                <c:pt idx="5868">
                  <c:v>45196</c:v>
                </c:pt>
                <c:pt idx="5869">
                  <c:v>45197</c:v>
                </c:pt>
                <c:pt idx="5870">
                  <c:v>45198</c:v>
                </c:pt>
                <c:pt idx="5871">
                  <c:v>45201</c:v>
                </c:pt>
                <c:pt idx="5872">
                  <c:v>45202</c:v>
                </c:pt>
                <c:pt idx="5873">
                  <c:v>45203</c:v>
                </c:pt>
                <c:pt idx="5874">
                  <c:v>45204</c:v>
                </c:pt>
                <c:pt idx="5875">
                  <c:v>45205</c:v>
                </c:pt>
                <c:pt idx="5876">
                  <c:v>45208</c:v>
                </c:pt>
                <c:pt idx="5877">
                  <c:v>45209</c:v>
                </c:pt>
                <c:pt idx="5878">
                  <c:v>45210</c:v>
                </c:pt>
                <c:pt idx="5879">
                  <c:v>45212</c:v>
                </c:pt>
                <c:pt idx="5880">
                  <c:v>45215</c:v>
                </c:pt>
                <c:pt idx="5881">
                  <c:v>45216</c:v>
                </c:pt>
                <c:pt idx="5882">
                  <c:v>45217</c:v>
                </c:pt>
                <c:pt idx="5883">
                  <c:v>45218</c:v>
                </c:pt>
                <c:pt idx="5884">
                  <c:v>45219</c:v>
                </c:pt>
                <c:pt idx="5885">
                  <c:v>45222</c:v>
                </c:pt>
                <c:pt idx="5886">
                  <c:v>45223</c:v>
                </c:pt>
                <c:pt idx="5887">
                  <c:v>45224</c:v>
                </c:pt>
                <c:pt idx="5888">
                  <c:v>45225</c:v>
                </c:pt>
                <c:pt idx="5889">
                  <c:v>45226</c:v>
                </c:pt>
                <c:pt idx="5890">
                  <c:v>45229</c:v>
                </c:pt>
                <c:pt idx="5891">
                  <c:v>45230</c:v>
                </c:pt>
                <c:pt idx="5892">
                  <c:v>45231</c:v>
                </c:pt>
                <c:pt idx="5893">
                  <c:v>45233</c:v>
                </c:pt>
                <c:pt idx="5894">
                  <c:v>45236</c:v>
                </c:pt>
                <c:pt idx="5895">
                  <c:v>45237</c:v>
                </c:pt>
                <c:pt idx="5896">
                  <c:v>45238</c:v>
                </c:pt>
                <c:pt idx="5897">
                  <c:v>45239</c:v>
                </c:pt>
                <c:pt idx="5898">
                  <c:v>45240</c:v>
                </c:pt>
                <c:pt idx="5899">
                  <c:v>45243</c:v>
                </c:pt>
                <c:pt idx="5900">
                  <c:v>45244</c:v>
                </c:pt>
                <c:pt idx="5901">
                  <c:v>45246</c:v>
                </c:pt>
                <c:pt idx="5902">
                  <c:v>45247</c:v>
                </c:pt>
                <c:pt idx="5903">
                  <c:v>45250</c:v>
                </c:pt>
                <c:pt idx="5904">
                  <c:v>45251</c:v>
                </c:pt>
                <c:pt idx="5905">
                  <c:v>45252</c:v>
                </c:pt>
                <c:pt idx="5906">
                  <c:v>45253</c:v>
                </c:pt>
                <c:pt idx="5907">
                  <c:v>45254</c:v>
                </c:pt>
                <c:pt idx="5908">
                  <c:v>45257</c:v>
                </c:pt>
                <c:pt idx="5909">
                  <c:v>45258</c:v>
                </c:pt>
                <c:pt idx="5910">
                  <c:v>45259</c:v>
                </c:pt>
                <c:pt idx="5911">
                  <c:v>45260</c:v>
                </c:pt>
                <c:pt idx="5912">
                  <c:v>45261</c:v>
                </c:pt>
                <c:pt idx="5913">
                  <c:v>45264</c:v>
                </c:pt>
                <c:pt idx="5914">
                  <c:v>45265</c:v>
                </c:pt>
                <c:pt idx="5915">
                  <c:v>45266</c:v>
                </c:pt>
                <c:pt idx="5916">
                  <c:v>45267</c:v>
                </c:pt>
                <c:pt idx="5917">
                  <c:v>45268</c:v>
                </c:pt>
                <c:pt idx="5918">
                  <c:v>45271</c:v>
                </c:pt>
                <c:pt idx="5919">
                  <c:v>45272</c:v>
                </c:pt>
                <c:pt idx="5920">
                  <c:v>45273</c:v>
                </c:pt>
                <c:pt idx="5921">
                  <c:v>45274</c:v>
                </c:pt>
                <c:pt idx="5922">
                  <c:v>45275</c:v>
                </c:pt>
                <c:pt idx="5923">
                  <c:v>45278</c:v>
                </c:pt>
                <c:pt idx="5924">
                  <c:v>45279</c:v>
                </c:pt>
                <c:pt idx="5925">
                  <c:v>45280</c:v>
                </c:pt>
                <c:pt idx="5926">
                  <c:v>45281</c:v>
                </c:pt>
                <c:pt idx="5927">
                  <c:v>45282</c:v>
                </c:pt>
                <c:pt idx="5928">
                  <c:v>45286</c:v>
                </c:pt>
                <c:pt idx="5929">
                  <c:v>45287</c:v>
                </c:pt>
                <c:pt idx="5930">
                  <c:v>45288</c:v>
                </c:pt>
                <c:pt idx="5931">
                  <c:v>45289</c:v>
                </c:pt>
                <c:pt idx="5932">
                  <c:v>45293</c:v>
                </c:pt>
                <c:pt idx="5933">
                  <c:v>45294</c:v>
                </c:pt>
                <c:pt idx="5934">
                  <c:v>45295</c:v>
                </c:pt>
                <c:pt idx="5935">
                  <c:v>45296</c:v>
                </c:pt>
                <c:pt idx="5936">
                  <c:v>45299</c:v>
                </c:pt>
                <c:pt idx="5937">
                  <c:v>45300</c:v>
                </c:pt>
                <c:pt idx="5938">
                  <c:v>45301</c:v>
                </c:pt>
                <c:pt idx="5939">
                  <c:v>45302</c:v>
                </c:pt>
                <c:pt idx="5940">
                  <c:v>45303</c:v>
                </c:pt>
                <c:pt idx="5941">
                  <c:v>45306</c:v>
                </c:pt>
                <c:pt idx="5942">
                  <c:v>45307</c:v>
                </c:pt>
                <c:pt idx="5943">
                  <c:v>45308</c:v>
                </c:pt>
                <c:pt idx="5944">
                  <c:v>45309</c:v>
                </c:pt>
                <c:pt idx="5945">
                  <c:v>45310</c:v>
                </c:pt>
                <c:pt idx="5946">
                  <c:v>45313</c:v>
                </c:pt>
                <c:pt idx="5947">
                  <c:v>45314</c:v>
                </c:pt>
                <c:pt idx="5948">
                  <c:v>45315</c:v>
                </c:pt>
                <c:pt idx="5949">
                  <c:v>45316</c:v>
                </c:pt>
                <c:pt idx="5950">
                  <c:v>45317</c:v>
                </c:pt>
                <c:pt idx="5951">
                  <c:v>45320</c:v>
                </c:pt>
                <c:pt idx="5952">
                  <c:v>45321</c:v>
                </c:pt>
                <c:pt idx="5953">
                  <c:v>45322</c:v>
                </c:pt>
                <c:pt idx="5954">
                  <c:v>45323</c:v>
                </c:pt>
                <c:pt idx="5955">
                  <c:v>45324</c:v>
                </c:pt>
                <c:pt idx="5956">
                  <c:v>45327</c:v>
                </c:pt>
                <c:pt idx="5957">
                  <c:v>45328</c:v>
                </c:pt>
                <c:pt idx="5958">
                  <c:v>45329</c:v>
                </c:pt>
                <c:pt idx="5959">
                  <c:v>45330</c:v>
                </c:pt>
                <c:pt idx="5960">
                  <c:v>45331</c:v>
                </c:pt>
                <c:pt idx="5961">
                  <c:v>45336</c:v>
                </c:pt>
                <c:pt idx="5962">
                  <c:v>45337</c:v>
                </c:pt>
                <c:pt idx="5963">
                  <c:v>45338</c:v>
                </c:pt>
                <c:pt idx="5964">
                  <c:v>45341</c:v>
                </c:pt>
                <c:pt idx="5965">
                  <c:v>45342</c:v>
                </c:pt>
                <c:pt idx="5966">
                  <c:v>45343</c:v>
                </c:pt>
                <c:pt idx="5967">
                  <c:v>45344</c:v>
                </c:pt>
                <c:pt idx="5968">
                  <c:v>45345</c:v>
                </c:pt>
                <c:pt idx="5969">
                  <c:v>45348</c:v>
                </c:pt>
                <c:pt idx="5970">
                  <c:v>45349</c:v>
                </c:pt>
                <c:pt idx="5971">
                  <c:v>45350</c:v>
                </c:pt>
                <c:pt idx="5972">
                  <c:v>45351</c:v>
                </c:pt>
                <c:pt idx="5973">
                  <c:v>45352</c:v>
                </c:pt>
                <c:pt idx="5974">
                  <c:v>45355</c:v>
                </c:pt>
                <c:pt idx="5975">
                  <c:v>45356</c:v>
                </c:pt>
                <c:pt idx="5976">
                  <c:v>45357</c:v>
                </c:pt>
                <c:pt idx="5977">
                  <c:v>45358</c:v>
                </c:pt>
                <c:pt idx="5978">
                  <c:v>45359</c:v>
                </c:pt>
                <c:pt idx="5979">
                  <c:v>45362</c:v>
                </c:pt>
                <c:pt idx="5980">
                  <c:v>45363</c:v>
                </c:pt>
                <c:pt idx="5981">
                  <c:v>45364</c:v>
                </c:pt>
                <c:pt idx="5982">
                  <c:v>45365</c:v>
                </c:pt>
                <c:pt idx="5983">
                  <c:v>45366</c:v>
                </c:pt>
                <c:pt idx="5984">
                  <c:v>45369</c:v>
                </c:pt>
                <c:pt idx="5985">
                  <c:v>45370</c:v>
                </c:pt>
                <c:pt idx="5986">
                  <c:v>45371</c:v>
                </c:pt>
                <c:pt idx="5987">
                  <c:v>45372</c:v>
                </c:pt>
                <c:pt idx="5988">
                  <c:v>45373</c:v>
                </c:pt>
                <c:pt idx="5989">
                  <c:v>45376</c:v>
                </c:pt>
                <c:pt idx="5990">
                  <c:v>45377</c:v>
                </c:pt>
                <c:pt idx="5991">
                  <c:v>45378</c:v>
                </c:pt>
                <c:pt idx="5992">
                  <c:v>45379</c:v>
                </c:pt>
                <c:pt idx="5993">
                  <c:v>45383</c:v>
                </c:pt>
                <c:pt idx="5994">
                  <c:v>45384</c:v>
                </c:pt>
                <c:pt idx="5995">
                  <c:v>45385</c:v>
                </c:pt>
                <c:pt idx="5996">
                  <c:v>45386</c:v>
                </c:pt>
                <c:pt idx="5997">
                  <c:v>45387</c:v>
                </c:pt>
                <c:pt idx="5998">
                  <c:v>45390</c:v>
                </c:pt>
                <c:pt idx="5999">
                  <c:v>45391</c:v>
                </c:pt>
                <c:pt idx="6000">
                  <c:v>45392</c:v>
                </c:pt>
                <c:pt idx="6001">
                  <c:v>45393</c:v>
                </c:pt>
                <c:pt idx="6002">
                  <c:v>45394</c:v>
                </c:pt>
                <c:pt idx="6003">
                  <c:v>45397</c:v>
                </c:pt>
                <c:pt idx="6004">
                  <c:v>45398</c:v>
                </c:pt>
                <c:pt idx="6005">
                  <c:v>45399</c:v>
                </c:pt>
                <c:pt idx="6006">
                  <c:v>45400</c:v>
                </c:pt>
                <c:pt idx="6007">
                  <c:v>45401</c:v>
                </c:pt>
                <c:pt idx="6008">
                  <c:v>45404</c:v>
                </c:pt>
                <c:pt idx="6009">
                  <c:v>45405</c:v>
                </c:pt>
                <c:pt idx="6010">
                  <c:v>45406</c:v>
                </c:pt>
                <c:pt idx="6011">
                  <c:v>45407</c:v>
                </c:pt>
                <c:pt idx="6012">
                  <c:v>45408</c:v>
                </c:pt>
                <c:pt idx="6013">
                  <c:v>45411</c:v>
                </c:pt>
                <c:pt idx="6014">
                  <c:v>45412</c:v>
                </c:pt>
                <c:pt idx="6015">
                  <c:v>45414</c:v>
                </c:pt>
                <c:pt idx="6016">
                  <c:v>45415</c:v>
                </c:pt>
                <c:pt idx="6017">
                  <c:v>45418</c:v>
                </c:pt>
                <c:pt idx="6018">
                  <c:v>45419</c:v>
                </c:pt>
                <c:pt idx="6019">
                  <c:v>45420</c:v>
                </c:pt>
                <c:pt idx="6020">
                  <c:v>45421</c:v>
                </c:pt>
                <c:pt idx="6021">
                  <c:v>45422</c:v>
                </c:pt>
                <c:pt idx="6022">
                  <c:v>45425</c:v>
                </c:pt>
                <c:pt idx="6023">
                  <c:v>45426</c:v>
                </c:pt>
                <c:pt idx="6024">
                  <c:v>45427</c:v>
                </c:pt>
                <c:pt idx="6025">
                  <c:v>45428</c:v>
                </c:pt>
                <c:pt idx="6026">
                  <c:v>45429</c:v>
                </c:pt>
                <c:pt idx="6027">
                  <c:v>45432</c:v>
                </c:pt>
                <c:pt idx="6028">
                  <c:v>45433</c:v>
                </c:pt>
                <c:pt idx="6029">
                  <c:v>45434</c:v>
                </c:pt>
                <c:pt idx="6030">
                  <c:v>45435</c:v>
                </c:pt>
                <c:pt idx="6031">
                  <c:v>45436</c:v>
                </c:pt>
                <c:pt idx="6032">
                  <c:v>45439</c:v>
                </c:pt>
                <c:pt idx="6033">
                  <c:v>45440</c:v>
                </c:pt>
                <c:pt idx="6034">
                  <c:v>45441</c:v>
                </c:pt>
                <c:pt idx="6035">
                  <c:v>45443</c:v>
                </c:pt>
                <c:pt idx="6036">
                  <c:v>45446</c:v>
                </c:pt>
                <c:pt idx="6037">
                  <c:v>45447</c:v>
                </c:pt>
                <c:pt idx="6038">
                  <c:v>45448</c:v>
                </c:pt>
                <c:pt idx="6039">
                  <c:v>45449</c:v>
                </c:pt>
                <c:pt idx="6040">
                  <c:v>45450</c:v>
                </c:pt>
                <c:pt idx="6041">
                  <c:v>45453</c:v>
                </c:pt>
                <c:pt idx="6042">
                  <c:v>45454</c:v>
                </c:pt>
                <c:pt idx="6043">
                  <c:v>45455</c:v>
                </c:pt>
                <c:pt idx="6044">
                  <c:v>45456</c:v>
                </c:pt>
                <c:pt idx="6045">
                  <c:v>45457</c:v>
                </c:pt>
                <c:pt idx="6046">
                  <c:v>45460</c:v>
                </c:pt>
                <c:pt idx="6047">
                  <c:v>45461</c:v>
                </c:pt>
                <c:pt idx="6048">
                  <c:v>45462</c:v>
                </c:pt>
                <c:pt idx="6049">
                  <c:v>45463</c:v>
                </c:pt>
                <c:pt idx="6050">
                  <c:v>45464</c:v>
                </c:pt>
                <c:pt idx="6051">
                  <c:v>45467</c:v>
                </c:pt>
                <c:pt idx="6052">
                  <c:v>45468</c:v>
                </c:pt>
                <c:pt idx="6053">
                  <c:v>45469</c:v>
                </c:pt>
                <c:pt idx="6054">
                  <c:v>45470</c:v>
                </c:pt>
                <c:pt idx="6055">
                  <c:v>45471</c:v>
                </c:pt>
                <c:pt idx="6056">
                  <c:v>45474</c:v>
                </c:pt>
                <c:pt idx="6057">
                  <c:v>45475</c:v>
                </c:pt>
                <c:pt idx="6058">
                  <c:v>45476</c:v>
                </c:pt>
                <c:pt idx="6059">
                  <c:v>45477</c:v>
                </c:pt>
                <c:pt idx="6060">
                  <c:v>45478</c:v>
                </c:pt>
                <c:pt idx="6061">
                  <c:v>45481</c:v>
                </c:pt>
                <c:pt idx="6062">
                  <c:v>45482</c:v>
                </c:pt>
                <c:pt idx="6063">
                  <c:v>45483</c:v>
                </c:pt>
                <c:pt idx="6064">
                  <c:v>45484</c:v>
                </c:pt>
                <c:pt idx="6065">
                  <c:v>45485</c:v>
                </c:pt>
                <c:pt idx="6066">
                  <c:v>45488</c:v>
                </c:pt>
                <c:pt idx="6067">
                  <c:v>45489</c:v>
                </c:pt>
                <c:pt idx="6068">
                  <c:v>45490</c:v>
                </c:pt>
                <c:pt idx="6069">
                  <c:v>45491</c:v>
                </c:pt>
                <c:pt idx="6070">
                  <c:v>45492</c:v>
                </c:pt>
                <c:pt idx="6071">
                  <c:v>45495</c:v>
                </c:pt>
                <c:pt idx="6072">
                  <c:v>45496</c:v>
                </c:pt>
                <c:pt idx="6073">
                  <c:v>45497</c:v>
                </c:pt>
                <c:pt idx="6074">
                  <c:v>45498</c:v>
                </c:pt>
                <c:pt idx="6075">
                  <c:v>45499</c:v>
                </c:pt>
                <c:pt idx="6076">
                  <c:v>45502</c:v>
                </c:pt>
                <c:pt idx="6077">
                  <c:v>45503</c:v>
                </c:pt>
                <c:pt idx="6078">
                  <c:v>45504</c:v>
                </c:pt>
                <c:pt idx="6079">
                  <c:v>45505</c:v>
                </c:pt>
                <c:pt idx="6080">
                  <c:v>45506</c:v>
                </c:pt>
                <c:pt idx="6081">
                  <c:v>45509</c:v>
                </c:pt>
                <c:pt idx="6082">
                  <c:v>45510</c:v>
                </c:pt>
                <c:pt idx="6083">
                  <c:v>45511</c:v>
                </c:pt>
                <c:pt idx="6084">
                  <c:v>45512</c:v>
                </c:pt>
                <c:pt idx="6085">
                  <c:v>45513</c:v>
                </c:pt>
                <c:pt idx="6086">
                  <c:v>45516</c:v>
                </c:pt>
                <c:pt idx="6087">
                  <c:v>45517</c:v>
                </c:pt>
                <c:pt idx="6088">
                  <c:v>45518</c:v>
                </c:pt>
                <c:pt idx="6089">
                  <c:v>45519</c:v>
                </c:pt>
                <c:pt idx="6090">
                  <c:v>45520</c:v>
                </c:pt>
                <c:pt idx="6091">
                  <c:v>45523</c:v>
                </c:pt>
                <c:pt idx="6092">
                  <c:v>45524</c:v>
                </c:pt>
                <c:pt idx="6093">
                  <c:v>45525</c:v>
                </c:pt>
                <c:pt idx="6094">
                  <c:v>45526</c:v>
                </c:pt>
                <c:pt idx="6095">
                  <c:v>45527</c:v>
                </c:pt>
                <c:pt idx="6096">
                  <c:v>45530</c:v>
                </c:pt>
                <c:pt idx="6097">
                  <c:v>45531</c:v>
                </c:pt>
                <c:pt idx="6098">
                  <c:v>45532</c:v>
                </c:pt>
                <c:pt idx="6099">
                  <c:v>45533</c:v>
                </c:pt>
                <c:pt idx="6100">
                  <c:v>45534</c:v>
                </c:pt>
                <c:pt idx="6101">
                  <c:v>45537</c:v>
                </c:pt>
                <c:pt idx="6102">
                  <c:v>45538</c:v>
                </c:pt>
                <c:pt idx="6103">
                  <c:v>45539</c:v>
                </c:pt>
                <c:pt idx="6104">
                  <c:v>45540</c:v>
                </c:pt>
                <c:pt idx="6105">
                  <c:v>45541</c:v>
                </c:pt>
                <c:pt idx="6106">
                  <c:v>45544</c:v>
                </c:pt>
                <c:pt idx="6107">
                  <c:v>45545</c:v>
                </c:pt>
                <c:pt idx="6108">
                  <c:v>45546</c:v>
                </c:pt>
                <c:pt idx="6109">
                  <c:v>45547</c:v>
                </c:pt>
                <c:pt idx="6110">
                  <c:v>45548</c:v>
                </c:pt>
                <c:pt idx="6111">
                  <c:v>45551</c:v>
                </c:pt>
                <c:pt idx="6112">
                  <c:v>45552</c:v>
                </c:pt>
                <c:pt idx="6113">
                  <c:v>45553</c:v>
                </c:pt>
                <c:pt idx="6114">
                  <c:v>45554</c:v>
                </c:pt>
                <c:pt idx="6115">
                  <c:v>45555</c:v>
                </c:pt>
                <c:pt idx="6116">
                  <c:v>45558</c:v>
                </c:pt>
                <c:pt idx="6117">
                  <c:v>45559</c:v>
                </c:pt>
                <c:pt idx="6118">
                  <c:v>45560</c:v>
                </c:pt>
                <c:pt idx="6119">
                  <c:v>45561</c:v>
                </c:pt>
                <c:pt idx="6120">
                  <c:v>45562</c:v>
                </c:pt>
                <c:pt idx="6121">
                  <c:v>45565</c:v>
                </c:pt>
                <c:pt idx="6122">
                  <c:v>45566</c:v>
                </c:pt>
                <c:pt idx="6123">
                  <c:v>45567</c:v>
                </c:pt>
                <c:pt idx="6124">
                  <c:v>45568</c:v>
                </c:pt>
                <c:pt idx="6125">
                  <c:v>45569</c:v>
                </c:pt>
                <c:pt idx="6126">
                  <c:v>45572</c:v>
                </c:pt>
                <c:pt idx="6127">
                  <c:v>45573</c:v>
                </c:pt>
                <c:pt idx="6128">
                  <c:v>45574</c:v>
                </c:pt>
                <c:pt idx="6129">
                  <c:v>45575</c:v>
                </c:pt>
                <c:pt idx="6130">
                  <c:v>45576</c:v>
                </c:pt>
                <c:pt idx="6131">
                  <c:v>45579</c:v>
                </c:pt>
                <c:pt idx="6132">
                  <c:v>45580</c:v>
                </c:pt>
                <c:pt idx="6133">
                  <c:v>45581</c:v>
                </c:pt>
                <c:pt idx="6134">
                  <c:v>45582</c:v>
                </c:pt>
                <c:pt idx="6135">
                  <c:v>45583</c:v>
                </c:pt>
                <c:pt idx="6136">
                  <c:v>45586</c:v>
                </c:pt>
                <c:pt idx="6137">
                  <c:v>45587</c:v>
                </c:pt>
                <c:pt idx="6138">
                  <c:v>45588</c:v>
                </c:pt>
                <c:pt idx="6139">
                  <c:v>45589</c:v>
                </c:pt>
                <c:pt idx="6140">
                  <c:v>45590</c:v>
                </c:pt>
                <c:pt idx="6141">
                  <c:v>45593</c:v>
                </c:pt>
                <c:pt idx="6142">
                  <c:v>45594</c:v>
                </c:pt>
                <c:pt idx="6143">
                  <c:v>45595</c:v>
                </c:pt>
                <c:pt idx="6144">
                  <c:v>45596</c:v>
                </c:pt>
                <c:pt idx="6145">
                  <c:v>45597</c:v>
                </c:pt>
                <c:pt idx="6146">
                  <c:v>45600</c:v>
                </c:pt>
                <c:pt idx="6147">
                  <c:v>45601</c:v>
                </c:pt>
                <c:pt idx="6148">
                  <c:v>45602</c:v>
                </c:pt>
                <c:pt idx="6149">
                  <c:v>45603</c:v>
                </c:pt>
                <c:pt idx="6150">
                  <c:v>45604</c:v>
                </c:pt>
                <c:pt idx="6151">
                  <c:v>45607</c:v>
                </c:pt>
                <c:pt idx="6152">
                  <c:v>45608</c:v>
                </c:pt>
                <c:pt idx="6153">
                  <c:v>45609</c:v>
                </c:pt>
                <c:pt idx="6154">
                  <c:v>45610</c:v>
                </c:pt>
                <c:pt idx="6155">
                  <c:v>45614</c:v>
                </c:pt>
                <c:pt idx="6156">
                  <c:v>45615</c:v>
                </c:pt>
                <c:pt idx="6157">
                  <c:v>45617</c:v>
                </c:pt>
                <c:pt idx="6158">
                  <c:v>45618</c:v>
                </c:pt>
                <c:pt idx="6159">
                  <c:v>45621</c:v>
                </c:pt>
                <c:pt idx="6160">
                  <c:v>45622</c:v>
                </c:pt>
                <c:pt idx="6161">
                  <c:v>45623</c:v>
                </c:pt>
                <c:pt idx="6162">
                  <c:v>45624</c:v>
                </c:pt>
                <c:pt idx="6163">
                  <c:v>45625</c:v>
                </c:pt>
                <c:pt idx="6164">
                  <c:v>45628</c:v>
                </c:pt>
                <c:pt idx="6165">
                  <c:v>45629</c:v>
                </c:pt>
                <c:pt idx="6166">
                  <c:v>45630</c:v>
                </c:pt>
                <c:pt idx="6167">
                  <c:v>45631</c:v>
                </c:pt>
                <c:pt idx="6168">
                  <c:v>45632</c:v>
                </c:pt>
                <c:pt idx="6169">
                  <c:v>45635</c:v>
                </c:pt>
                <c:pt idx="6170">
                  <c:v>45636</c:v>
                </c:pt>
                <c:pt idx="6171">
                  <c:v>45637</c:v>
                </c:pt>
                <c:pt idx="6172">
                  <c:v>45638</c:v>
                </c:pt>
                <c:pt idx="6173">
                  <c:v>45639</c:v>
                </c:pt>
                <c:pt idx="6174">
                  <c:v>45642</c:v>
                </c:pt>
                <c:pt idx="6175">
                  <c:v>45643</c:v>
                </c:pt>
                <c:pt idx="6176">
                  <c:v>45644</c:v>
                </c:pt>
                <c:pt idx="6177">
                  <c:v>45645</c:v>
                </c:pt>
                <c:pt idx="6178">
                  <c:v>45646</c:v>
                </c:pt>
                <c:pt idx="6179">
                  <c:v>45649</c:v>
                </c:pt>
                <c:pt idx="6180">
                  <c:v>45650</c:v>
                </c:pt>
                <c:pt idx="6181">
                  <c:v>45652</c:v>
                </c:pt>
                <c:pt idx="6182">
                  <c:v>45653</c:v>
                </c:pt>
                <c:pt idx="6183">
                  <c:v>45656</c:v>
                </c:pt>
                <c:pt idx="6184">
                  <c:v>45657</c:v>
                </c:pt>
                <c:pt idx="6185">
                  <c:v>45659</c:v>
                </c:pt>
                <c:pt idx="6186">
                  <c:v>45660</c:v>
                </c:pt>
                <c:pt idx="6187">
                  <c:v>45663</c:v>
                </c:pt>
                <c:pt idx="6188">
                  <c:v>45664</c:v>
                </c:pt>
                <c:pt idx="6189">
                  <c:v>45665</c:v>
                </c:pt>
                <c:pt idx="6190">
                  <c:v>45666</c:v>
                </c:pt>
                <c:pt idx="6191">
                  <c:v>45667</c:v>
                </c:pt>
                <c:pt idx="6192">
                  <c:v>45670</c:v>
                </c:pt>
                <c:pt idx="6193">
                  <c:v>45671</c:v>
                </c:pt>
                <c:pt idx="6194">
                  <c:v>45672</c:v>
                </c:pt>
                <c:pt idx="6195">
                  <c:v>45673</c:v>
                </c:pt>
                <c:pt idx="6196">
                  <c:v>45674</c:v>
                </c:pt>
                <c:pt idx="6197">
                  <c:v>45677</c:v>
                </c:pt>
                <c:pt idx="6198">
                  <c:v>45678</c:v>
                </c:pt>
                <c:pt idx="6199">
                  <c:v>45679</c:v>
                </c:pt>
                <c:pt idx="6200">
                  <c:v>45680</c:v>
                </c:pt>
                <c:pt idx="6201">
                  <c:v>45681</c:v>
                </c:pt>
                <c:pt idx="6202">
                  <c:v>45684</c:v>
                </c:pt>
                <c:pt idx="6203">
                  <c:v>45685</c:v>
                </c:pt>
                <c:pt idx="6204">
                  <c:v>45686</c:v>
                </c:pt>
                <c:pt idx="6205">
                  <c:v>45687</c:v>
                </c:pt>
                <c:pt idx="6206">
                  <c:v>45688</c:v>
                </c:pt>
                <c:pt idx="6207">
                  <c:v>45691</c:v>
                </c:pt>
                <c:pt idx="6208">
                  <c:v>45692</c:v>
                </c:pt>
                <c:pt idx="6209">
                  <c:v>45693</c:v>
                </c:pt>
                <c:pt idx="6210">
                  <c:v>45694</c:v>
                </c:pt>
                <c:pt idx="6211">
                  <c:v>45695</c:v>
                </c:pt>
                <c:pt idx="6212">
                  <c:v>45698</c:v>
                </c:pt>
                <c:pt idx="6213">
                  <c:v>45699</c:v>
                </c:pt>
                <c:pt idx="6214">
                  <c:v>45700</c:v>
                </c:pt>
                <c:pt idx="6215">
                  <c:v>45701</c:v>
                </c:pt>
                <c:pt idx="6216">
                  <c:v>45702</c:v>
                </c:pt>
                <c:pt idx="6217">
                  <c:v>45705</c:v>
                </c:pt>
                <c:pt idx="6218">
                  <c:v>45706</c:v>
                </c:pt>
                <c:pt idx="6219">
                  <c:v>45707</c:v>
                </c:pt>
                <c:pt idx="6220">
                  <c:v>45708</c:v>
                </c:pt>
                <c:pt idx="6221">
                  <c:v>45709</c:v>
                </c:pt>
                <c:pt idx="6222">
                  <c:v>45712</c:v>
                </c:pt>
                <c:pt idx="6223">
                  <c:v>45713</c:v>
                </c:pt>
                <c:pt idx="6224">
                  <c:v>45714</c:v>
                </c:pt>
                <c:pt idx="6225">
                  <c:v>45715</c:v>
                </c:pt>
                <c:pt idx="6226">
                  <c:v>45716</c:v>
                </c:pt>
                <c:pt idx="6227">
                  <c:v>45721</c:v>
                </c:pt>
                <c:pt idx="6228">
                  <c:v>45722</c:v>
                </c:pt>
                <c:pt idx="6229">
                  <c:v>45723</c:v>
                </c:pt>
                <c:pt idx="6230">
                  <c:v>45726</c:v>
                </c:pt>
                <c:pt idx="6231">
                  <c:v>45727</c:v>
                </c:pt>
                <c:pt idx="6232">
                  <c:v>45728</c:v>
                </c:pt>
                <c:pt idx="6233">
                  <c:v>45729</c:v>
                </c:pt>
                <c:pt idx="6234">
                  <c:v>45730</c:v>
                </c:pt>
                <c:pt idx="6235">
                  <c:v>45733</c:v>
                </c:pt>
                <c:pt idx="6236">
                  <c:v>45734</c:v>
                </c:pt>
                <c:pt idx="6237">
                  <c:v>45735</c:v>
                </c:pt>
                <c:pt idx="6238">
                  <c:v>45736</c:v>
                </c:pt>
                <c:pt idx="6239">
                  <c:v>45737</c:v>
                </c:pt>
                <c:pt idx="6240">
                  <c:v>45740</c:v>
                </c:pt>
                <c:pt idx="6241">
                  <c:v>45741</c:v>
                </c:pt>
                <c:pt idx="6242">
                  <c:v>45742</c:v>
                </c:pt>
                <c:pt idx="6243">
                  <c:v>45743</c:v>
                </c:pt>
                <c:pt idx="6244">
                  <c:v>45744</c:v>
                </c:pt>
                <c:pt idx="6245">
                  <c:v>45747</c:v>
                </c:pt>
                <c:pt idx="6246">
                  <c:v>45748</c:v>
                </c:pt>
                <c:pt idx="6247">
                  <c:v>45749</c:v>
                </c:pt>
                <c:pt idx="6248">
                  <c:v>45750</c:v>
                </c:pt>
                <c:pt idx="6249">
                  <c:v>45751</c:v>
                </c:pt>
                <c:pt idx="6250">
                  <c:v>45754</c:v>
                </c:pt>
                <c:pt idx="6251">
                  <c:v>45755</c:v>
                </c:pt>
                <c:pt idx="6252">
                  <c:v>45756</c:v>
                </c:pt>
                <c:pt idx="6253">
                  <c:v>45757</c:v>
                </c:pt>
                <c:pt idx="6254">
                  <c:v>45758</c:v>
                </c:pt>
                <c:pt idx="6255">
                  <c:v>45761</c:v>
                </c:pt>
                <c:pt idx="6256">
                  <c:v>45762</c:v>
                </c:pt>
                <c:pt idx="6257">
                  <c:v>45763</c:v>
                </c:pt>
                <c:pt idx="6258">
                  <c:v>45764</c:v>
                </c:pt>
                <c:pt idx="6259">
                  <c:v>45769</c:v>
                </c:pt>
                <c:pt idx="6260">
                  <c:v>45770</c:v>
                </c:pt>
                <c:pt idx="6261">
                  <c:v>45771</c:v>
                </c:pt>
                <c:pt idx="6262">
                  <c:v>45772</c:v>
                </c:pt>
                <c:pt idx="6263">
                  <c:v>45775</c:v>
                </c:pt>
                <c:pt idx="6264">
                  <c:v>45776</c:v>
                </c:pt>
                <c:pt idx="6265">
                  <c:v>45777</c:v>
                </c:pt>
                <c:pt idx="6266">
                  <c:v>45779</c:v>
                </c:pt>
                <c:pt idx="6267">
                  <c:v>45782</c:v>
                </c:pt>
                <c:pt idx="6268">
                  <c:v>45783</c:v>
                </c:pt>
                <c:pt idx="6269">
                  <c:v>45784</c:v>
                </c:pt>
                <c:pt idx="6270">
                  <c:v>45785</c:v>
                </c:pt>
                <c:pt idx="6271">
                  <c:v>45786</c:v>
                </c:pt>
                <c:pt idx="6272">
                  <c:v>45789</c:v>
                </c:pt>
                <c:pt idx="6273">
                  <c:v>45790</c:v>
                </c:pt>
                <c:pt idx="6274">
                  <c:v>45791</c:v>
                </c:pt>
                <c:pt idx="6275">
                  <c:v>45792</c:v>
                </c:pt>
                <c:pt idx="6276">
                  <c:v>45793</c:v>
                </c:pt>
                <c:pt idx="6277">
                  <c:v>45796</c:v>
                </c:pt>
                <c:pt idx="6278">
                  <c:v>45797</c:v>
                </c:pt>
                <c:pt idx="6279">
                  <c:v>45798</c:v>
                </c:pt>
                <c:pt idx="6280">
                  <c:v>45799</c:v>
                </c:pt>
                <c:pt idx="6281">
                  <c:v>45800</c:v>
                </c:pt>
                <c:pt idx="6282">
                  <c:v>45803</c:v>
                </c:pt>
                <c:pt idx="6283">
                  <c:v>45804</c:v>
                </c:pt>
                <c:pt idx="6284">
                  <c:v>45805</c:v>
                </c:pt>
                <c:pt idx="6285">
                  <c:v>45806</c:v>
                </c:pt>
                <c:pt idx="6286">
                  <c:v>45807</c:v>
                </c:pt>
                <c:pt idx="6287">
                  <c:v>45810</c:v>
                </c:pt>
                <c:pt idx="6288">
                  <c:v>45811</c:v>
                </c:pt>
                <c:pt idx="6289">
                  <c:v>45812</c:v>
                </c:pt>
                <c:pt idx="6290">
                  <c:v>45813</c:v>
                </c:pt>
                <c:pt idx="6291">
                  <c:v>45814</c:v>
                </c:pt>
                <c:pt idx="6292">
                  <c:v>45817</c:v>
                </c:pt>
                <c:pt idx="6293">
                  <c:v>45818</c:v>
                </c:pt>
                <c:pt idx="6294">
                  <c:v>45819</c:v>
                </c:pt>
                <c:pt idx="6295">
                  <c:v>45820</c:v>
                </c:pt>
                <c:pt idx="6296">
                  <c:v>45821</c:v>
                </c:pt>
                <c:pt idx="6297">
                  <c:v>45824</c:v>
                </c:pt>
                <c:pt idx="6298">
                  <c:v>45825</c:v>
                </c:pt>
                <c:pt idx="6299">
                  <c:v>45826</c:v>
                </c:pt>
                <c:pt idx="6300">
                  <c:v>45828</c:v>
                </c:pt>
                <c:pt idx="6301">
                  <c:v>45831</c:v>
                </c:pt>
                <c:pt idx="6302">
                  <c:v>45832</c:v>
                </c:pt>
                <c:pt idx="6303">
                  <c:v>45833</c:v>
                </c:pt>
                <c:pt idx="6304">
                  <c:v>45834</c:v>
                </c:pt>
                <c:pt idx="6305">
                  <c:v>45835</c:v>
                </c:pt>
                <c:pt idx="6306">
                  <c:v>45838</c:v>
                </c:pt>
                <c:pt idx="6307">
                  <c:v>45839</c:v>
                </c:pt>
                <c:pt idx="6308">
                  <c:v>45840</c:v>
                </c:pt>
                <c:pt idx="6309">
                  <c:v>45841</c:v>
                </c:pt>
                <c:pt idx="6310">
                  <c:v>45842</c:v>
                </c:pt>
                <c:pt idx="6311">
                  <c:v>45845</c:v>
                </c:pt>
                <c:pt idx="6312">
                  <c:v>45846</c:v>
                </c:pt>
                <c:pt idx="6313">
                  <c:v>45847</c:v>
                </c:pt>
                <c:pt idx="6314">
                  <c:v>45848</c:v>
                </c:pt>
                <c:pt idx="6315">
                  <c:v>45849</c:v>
                </c:pt>
                <c:pt idx="6316">
                  <c:v>45852</c:v>
                </c:pt>
                <c:pt idx="6317">
                  <c:v>45853</c:v>
                </c:pt>
                <c:pt idx="6318">
                  <c:v>45854</c:v>
                </c:pt>
                <c:pt idx="6319">
                  <c:v>45855</c:v>
                </c:pt>
                <c:pt idx="6320">
                  <c:v>45856</c:v>
                </c:pt>
                <c:pt idx="6321">
                  <c:v>45859</c:v>
                </c:pt>
                <c:pt idx="6322">
                  <c:v>45860</c:v>
                </c:pt>
                <c:pt idx="6323">
                  <c:v>45861</c:v>
                </c:pt>
                <c:pt idx="6324">
                  <c:v>45862</c:v>
                </c:pt>
                <c:pt idx="6325">
                  <c:v>45863</c:v>
                </c:pt>
                <c:pt idx="6326">
                  <c:v>45866</c:v>
                </c:pt>
                <c:pt idx="6327">
                  <c:v>45867</c:v>
                </c:pt>
                <c:pt idx="6328">
                  <c:v>45868</c:v>
                </c:pt>
                <c:pt idx="6329">
                  <c:v>45869</c:v>
                </c:pt>
                <c:pt idx="6330">
                  <c:v>45870</c:v>
                </c:pt>
                <c:pt idx="6331">
                  <c:v>45873</c:v>
                </c:pt>
                <c:pt idx="6332">
                  <c:v>45874</c:v>
                </c:pt>
                <c:pt idx="6333">
                  <c:v>45875</c:v>
                </c:pt>
                <c:pt idx="6334">
                  <c:v>45876</c:v>
                </c:pt>
                <c:pt idx="6335">
                  <c:v>45877</c:v>
                </c:pt>
                <c:pt idx="6336">
                  <c:v>45880</c:v>
                </c:pt>
                <c:pt idx="6337">
                  <c:v>45881</c:v>
                </c:pt>
                <c:pt idx="6338">
                  <c:v>45882</c:v>
                </c:pt>
                <c:pt idx="6339">
                  <c:v>45883</c:v>
                </c:pt>
                <c:pt idx="6340">
                  <c:v>45884</c:v>
                </c:pt>
                <c:pt idx="6341">
                  <c:v>45887</c:v>
                </c:pt>
                <c:pt idx="6342">
                  <c:v>45888</c:v>
                </c:pt>
                <c:pt idx="6343">
                  <c:v>45889</c:v>
                </c:pt>
                <c:pt idx="6344">
                  <c:v>45890</c:v>
                </c:pt>
                <c:pt idx="6345">
                  <c:v>45891</c:v>
                </c:pt>
                <c:pt idx="6346">
                  <c:v>45894</c:v>
                </c:pt>
                <c:pt idx="6347">
                  <c:v>45895</c:v>
                </c:pt>
                <c:pt idx="6348">
                  <c:v>45896</c:v>
                </c:pt>
                <c:pt idx="6349">
                  <c:v>45897</c:v>
                </c:pt>
                <c:pt idx="6350">
                  <c:v>45898</c:v>
                </c:pt>
                <c:pt idx="6351">
                  <c:v>45901</c:v>
                </c:pt>
                <c:pt idx="6352">
                  <c:v>45902</c:v>
                </c:pt>
                <c:pt idx="6353">
                  <c:v>45903</c:v>
                </c:pt>
                <c:pt idx="6354">
                  <c:v>45904</c:v>
                </c:pt>
                <c:pt idx="6355">
                  <c:v>45905</c:v>
                </c:pt>
                <c:pt idx="6356">
                  <c:v>45908</c:v>
                </c:pt>
                <c:pt idx="6357">
                  <c:v>45909</c:v>
                </c:pt>
                <c:pt idx="6358">
                  <c:v>45910</c:v>
                </c:pt>
                <c:pt idx="6359">
                  <c:v>45911</c:v>
                </c:pt>
                <c:pt idx="6360">
                  <c:v>45912</c:v>
                </c:pt>
                <c:pt idx="6361">
                  <c:v>45915</c:v>
                </c:pt>
                <c:pt idx="6362">
                  <c:v>45916</c:v>
                </c:pt>
                <c:pt idx="6363">
                  <c:v>45917</c:v>
                </c:pt>
                <c:pt idx="6364">
                  <c:v>45918</c:v>
                </c:pt>
                <c:pt idx="6365">
                  <c:v>45919</c:v>
                </c:pt>
                <c:pt idx="6366">
                  <c:v>45922</c:v>
                </c:pt>
                <c:pt idx="6367">
                  <c:v>45923</c:v>
                </c:pt>
                <c:pt idx="6368">
                  <c:v>45924</c:v>
                </c:pt>
                <c:pt idx="6369">
                  <c:v>45925</c:v>
                </c:pt>
                <c:pt idx="6370">
                  <c:v>45926</c:v>
                </c:pt>
                <c:pt idx="6371">
                  <c:v>45929</c:v>
                </c:pt>
                <c:pt idx="6372">
                  <c:v>45930</c:v>
                </c:pt>
                <c:pt idx="6373">
                  <c:v>45931</c:v>
                </c:pt>
                <c:pt idx="6374">
                  <c:v>45932</c:v>
                </c:pt>
                <c:pt idx="6375">
                  <c:v>45933</c:v>
                </c:pt>
                <c:pt idx="6376">
                  <c:v>45936</c:v>
                </c:pt>
                <c:pt idx="6377">
                  <c:v>45937</c:v>
                </c:pt>
                <c:pt idx="6378">
                  <c:v>45938</c:v>
                </c:pt>
                <c:pt idx="6379">
                  <c:v>45939</c:v>
                </c:pt>
                <c:pt idx="6380">
                  <c:v>45940</c:v>
                </c:pt>
                <c:pt idx="6381">
                  <c:v>45943</c:v>
                </c:pt>
                <c:pt idx="6382">
                  <c:v>45944</c:v>
                </c:pt>
                <c:pt idx="6383">
                  <c:v>45945</c:v>
                </c:pt>
                <c:pt idx="6384">
                  <c:v>45946</c:v>
                </c:pt>
                <c:pt idx="6385">
                  <c:v>45947</c:v>
                </c:pt>
                <c:pt idx="6386">
                  <c:v>45950</c:v>
                </c:pt>
                <c:pt idx="6387">
                  <c:v>45951</c:v>
                </c:pt>
                <c:pt idx="6388">
                  <c:v>45952</c:v>
                </c:pt>
                <c:pt idx="6389">
                  <c:v>45953</c:v>
                </c:pt>
                <c:pt idx="6390">
                  <c:v>45954</c:v>
                </c:pt>
                <c:pt idx="6391">
                  <c:v>45957</c:v>
                </c:pt>
                <c:pt idx="6392">
                  <c:v>45958</c:v>
                </c:pt>
                <c:pt idx="6393">
                  <c:v>45959</c:v>
                </c:pt>
                <c:pt idx="6394">
                  <c:v>45960</c:v>
                </c:pt>
                <c:pt idx="6395">
                  <c:v>45961</c:v>
                </c:pt>
                <c:pt idx="6396">
                  <c:v>45964</c:v>
                </c:pt>
                <c:pt idx="6397">
                  <c:v>45965</c:v>
                </c:pt>
                <c:pt idx="6398">
                  <c:v>45966</c:v>
                </c:pt>
                <c:pt idx="6399">
                  <c:v>45967</c:v>
                </c:pt>
                <c:pt idx="6400">
                  <c:v>45968</c:v>
                </c:pt>
                <c:pt idx="6401">
                  <c:v>45971</c:v>
                </c:pt>
                <c:pt idx="6402">
                  <c:v>45972</c:v>
                </c:pt>
                <c:pt idx="6403">
                  <c:v>45973</c:v>
                </c:pt>
                <c:pt idx="6404">
                  <c:v>45974</c:v>
                </c:pt>
                <c:pt idx="6405">
                  <c:v>45975</c:v>
                </c:pt>
                <c:pt idx="6406">
                  <c:v>45978</c:v>
                </c:pt>
                <c:pt idx="6407">
                  <c:v>45979</c:v>
                </c:pt>
                <c:pt idx="6408">
                  <c:v>45980</c:v>
                </c:pt>
                <c:pt idx="6409">
                  <c:v>45982</c:v>
                </c:pt>
                <c:pt idx="6410">
                  <c:v>45985</c:v>
                </c:pt>
                <c:pt idx="6411">
                  <c:v>45986</c:v>
                </c:pt>
                <c:pt idx="6412">
                  <c:v>45987</c:v>
                </c:pt>
                <c:pt idx="6413">
                  <c:v>45988</c:v>
                </c:pt>
                <c:pt idx="6414">
                  <c:v>45989</c:v>
                </c:pt>
                <c:pt idx="6415">
                  <c:v>45992</c:v>
                </c:pt>
                <c:pt idx="6416">
                  <c:v>45993</c:v>
                </c:pt>
                <c:pt idx="6417">
                  <c:v>45994</c:v>
                </c:pt>
                <c:pt idx="6418">
                  <c:v>45995</c:v>
                </c:pt>
                <c:pt idx="6419">
                  <c:v>45996</c:v>
                </c:pt>
                <c:pt idx="6420">
                  <c:v>45999</c:v>
                </c:pt>
                <c:pt idx="6421">
                  <c:v>46000</c:v>
                </c:pt>
                <c:pt idx="6422">
                  <c:v>46001</c:v>
                </c:pt>
                <c:pt idx="6423">
                  <c:v>46002</c:v>
                </c:pt>
                <c:pt idx="6424">
                  <c:v>46003</c:v>
                </c:pt>
                <c:pt idx="6425">
                  <c:v>46006</c:v>
                </c:pt>
                <c:pt idx="6426">
                  <c:v>46007</c:v>
                </c:pt>
                <c:pt idx="6427">
                  <c:v>46008</c:v>
                </c:pt>
                <c:pt idx="6428">
                  <c:v>46009</c:v>
                </c:pt>
                <c:pt idx="6429">
                  <c:v>46010</c:v>
                </c:pt>
                <c:pt idx="6430">
                  <c:v>46013</c:v>
                </c:pt>
                <c:pt idx="6431">
                  <c:v>46014</c:v>
                </c:pt>
                <c:pt idx="6432">
                  <c:v>46015</c:v>
                </c:pt>
                <c:pt idx="6433">
                  <c:v>46017</c:v>
                </c:pt>
                <c:pt idx="6434">
                  <c:v>46020</c:v>
                </c:pt>
                <c:pt idx="6435">
                  <c:v>46021</c:v>
                </c:pt>
                <c:pt idx="6436">
                  <c:v>46022</c:v>
                </c:pt>
              </c:numCache>
            </c:numRef>
          </c:cat>
          <c:val>
            <c:numRef>
              <c:f>'Quantum Axis'!$B$2:$B$6438</c:f>
              <c:numCache>
                <c:formatCode>0.00%</c:formatCode>
                <c:ptCount val="6437"/>
                <c:pt idx="0">
                  <c:v>0.185</c:v>
                </c:pt>
                <c:pt idx="1">
                  <c:v>0.185</c:v>
                </c:pt>
                <c:pt idx="2">
                  <c:v>0.185</c:v>
                </c:pt>
                <c:pt idx="3">
                  <c:v>0.185</c:v>
                </c:pt>
                <c:pt idx="4">
                  <c:v>0.185</c:v>
                </c:pt>
                <c:pt idx="5">
                  <c:v>0.185</c:v>
                </c:pt>
                <c:pt idx="6">
                  <c:v>0.185</c:v>
                </c:pt>
                <c:pt idx="7">
                  <c:v>0.185</c:v>
                </c:pt>
                <c:pt idx="8">
                  <c:v>0.185</c:v>
                </c:pt>
                <c:pt idx="9">
                  <c:v>0.185</c:v>
                </c:pt>
                <c:pt idx="10">
                  <c:v>0.185</c:v>
                </c:pt>
                <c:pt idx="11">
                  <c:v>0.185</c:v>
                </c:pt>
                <c:pt idx="12">
                  <c:v>0.185</c:v>
                </c:pt>
                <c:pt idx="13">
                  <c:v>0.185</c:v>
                </c:pt>
                <c:pt idx="14">
                  <c:v>0.185</c:v>
                </c:pt>
                <c:pt idx="15">
                  <c:v>0.185</c:v>
                </c:pt>
                <c:pt idx="16">
                  <c:v>0.185</c:v>
                </c:pt>
                <c:pt idx="17">
                  <c:v>0.185</c:v>
                </c:pt>
                <c:pt idx="18">
                  <c:v>0.185</c:v>
                </c:pt>
                <c:pt idx="19">
                  <c:v>0.185</c:v>
                </c:pt>
                <c:pt idx="20">
                  <c:v>0.185</c:v>
                </c:pt>
                <c:pt idx="21">
                  <c:v>0.185</c:v>
                </c:pt>
                <c:pt idx="22">
                  <c:v>0.185</c:v>
                </c:pt>
                <c:pt idx="23">
                  <c:v>0.185</c:v>
                </c:pt>
                <c:pt idx="24">
                  <c:v>0.185</c:v>
                </c:pt>
                <c:pt idx="25">
                  <c:v>0.185</c:v>
                </c:pt>
                <c:pt idx="26">
                  <c:v>0.17499999999999999</c:v>
                </c:pt>
                <c:pt idx="27">
                  <c:v>0.17499999999999999</c:v>
                </c:pt>
                <c:pt idx="28">
                  <c:v>0.17499999999999999</c:v>
                </c:pt>
                <c:pt idx="29">
                  <c:v>0.17499999999999999</c:v>
                </c:pt>
                <c:pt idx="30">
                  <c:v>0.17499999999999999</c:v>
                </c:pt>
                <c:pt idx="31">
                  <c:v>0.17499999999999999</c:v>
                </c:pt>
                <c:pt idx="32">
                  <c:v>0.17499999999999999</c:v>
                </c:pt>
                <c:pt idx="33">
                  <c:v>0.17499999999999999</c:v>
                </c:pt>
                <c:pt idx="34">
                  <c:v>0.17499999999999999</c:v>
                </c:pt>
                <c:pt idx="35">
                  <c:v>0.17499999999999999</c:v>
                </c:pt>
                <c:pt idx="36">
                  <c:v>0.17499999999999999</c:v>
                </c:pt>
                <c:pt idx="37">
                  <c:v>0.17499999999999999</c:v>
                </c:pt>
                <c:pt idx="38">
                  <c:v>0.17</c:v>
                </c:pt>
                <c:pt idx="39">
                  <c:v>0.17</c:v>
                </c:pt>
                <c:pt idx="40">
                  <c:v>0.17</c:v>
                </c:pt>
                <c:pt idx="41">
                  <c:v>0.17</c:v>
                </c:pt>
                <c:pt idx="42">
                  <c:v>0.17</c:v>
                </c:pt>
                <c:pt idx="43">
                  <c:v>0.17</c:v>
                </c:pt>
                <c:pt idx="44">
                  <c:v>0.17</c:v>
                </c:pt>
                <c:pt idx="45">
                  <c:v>0.17</c:v>
                </c:pt>
                <c:pt idx="46">
                  <c:v>0.16500000000000001</c:v>
                </c:pt>
                <c:pt idx="47">
                  <c:v>0.16500000000000001</c:v>
                </c:pt>
                <c:pt idx="48">
                  <c:v>0.16500000000000001</c:v>
                </c:pt>
                <c:pt idx="49">
                  <c:v>0.16500000000000001</c:v>
                </c:pt>
                <c:pt idx="50">
                  <c:v>0.16500000000000001</c:v>
                </c:pt>
                <c:pt idx="51">
                  <c:v>0.16500000000000001</c:v>
                </c:pt>
                <c:pt idx="52">
                  <c:v>0.16500000000000001</c:v>
                </c:pt>
                <c:pt idx="53">
                  <c:v>0.16500000000000001</c:v>
                </c:pt>
                <c:pt idx="54">
                  <c:v>0.16500000000000001</c:v>
                </c:pt>
                <c:pt idx="55">
                  <c:v>0.16500000000000001</c:v>
                </c:pt>
                <c:pt idx="56">
                  <c:v>0.16500000000000001</c:v>
                </c:pt>
                <c:pt idx="57">
                  <c:v>0.16500000000000001</c:v>
                </c:pt>
                <c:pt idx="58">
                  <c:v>0.16500000000000001</c:v>
                </c:pt>
                <c:pt idx="59">
                  <c:v>0.16500000000000001</c:v>
                </c:pt>
                <c:pt idx="60">
                  <c:v>0.16500000000000001</c:v>
                </c:pt>
                <c:pt idx="61">
                  <c:v>0.16500000000000001</c:v>
                </c:pt>
                <c:pt idx="62">
                  <c:v>0.16500000000000001</c:v>
                </c:pt>
                <c:pt idx="63">
                  <c:v>0.16500000000000001</c:v>
                </c:pt>
                <c:pt idx="64">
                  <c:v>0.16500000000000001</c:v>
                </c:pt>
                <c:pt idx="65">
                  <c:v>0.16500000000000001</c:v>
                </c:pt>
                <c:pt idx="66">
                  <c:v>0.16500000000000001</c:v>
                </c:pt>
                <c:pt idx="67">
                  <c:v>0.16500000000000001</c:v>
                </c:pt>
                <c:pt idx="68">
                  <c:v>0.16500000000000001</c:v>
                </c:pt>
                <c:pt idx="69">
                  <c:v>0.16500000000000001</c:v>
                </c:pt>
                <c:pt idx="70">
                  <c:v>0.16500000000000001</c:v>
                </c:pt>
                <c:pt idx="71">
                  <c:v>0.16500000000000001</c:v>
                </c:pt>
                <c:pt idx="72">
                  <c:v>0.16500000000000001</c:v>
                </c:pt>
                <c:pt idx="73">
                  <c:v>0.16500000000000001</c:v>
                </c:pt>
                <c:pt idx="74">
                  <c:v>0.16500000000000001</c:v>
                </c:pt>
                <c:pt idx="75">
                  <c:v>0.16500000000000001</c:v>
                </c:pt>
                <c:pt idx="76">
                  <c:v>0.16500000000000001</c:v>
                </c:pt>
                <c:pt idx="77">
                  <c:v>0.16500000000000001</c:v>
                </c:pt>
                <c:pt idx="78">
                  <c:v>0.16500000000000001</c:v>
                </c:pt>
                <c:pt idx="79">
                  <c:v>0.16500000000000001</c:v>
                </c:pt>
                <c:pt idx="80">
                  <c:v>0.16500000000000001</c:v>
                </c:pt>
                <c:pt idx="81">
                  <c:v>0.16500000000000001</c:v>
                </c:pt>
                <c:pt idx="82">
                  <c:v>0.16500000000000001</c:v>
                </c:pt>
                <c:pt idx="83">
                  <c:v>0.16500000000000001</c:v>
                </c:pt>
                <c:pt idx="84">
                  <c:v>0.16500000000000001</c:v>
                </c:pt>
                <c:pt idx="85">
                  <c:v>0.16500000000000001</c:v>
                </c:pt>
                <c:pt idx="86">
                  <c:v>0.16500000000000001</c:v>
                </c:pt>
                <c:pt idx="87">
                  <c:v>0.16500000000000001</c:v>
                </c:pt>
                <c:pt idx="88">
                  <c:v>0.16500000000000001</c:v>
                </c:pt>
                <c:pt idx="89">
                  <c:v>0.16500000000000001</c:v>
                </c:pt>
                <c:pt idx="90">
                  <c:v>0.16500000000000001</c:v>
                </c:pt>
                <c:pt idx="91">
                  <c:v>0.16500000000000001</c:v>
                </c:pt>
                <c:pt idx="92">
                  <c:v>0.16500000000000001</c:v>
                </c:pt>
                <c:pt idx="93">
                  <c:v>0.16500000000000001</c:v>
                </c:pt>
                <c:pt idx="94">
                  <c:v>0.16500000000000001</c:v>
                </c:pt>
                <c:pt idx="95">
                  <c:v>0.16500000000000001</c:v>
                </c:pt>
                <c:pt idx="96">
                  <c:v>0.16500000000000001</c:v>
                </c:pt>
                <c:pt idx="97">
                  <c:v>0.16500000000000001</c:v>
                </c:pt>
                <c:pt idx="98">
                  <c:v>0.16500000000000001</c:v>
                </c:pt>
                <c:pt idx="99">
                  <c:v>0.16500000000000001</c:v>
                </c:pt>
                <c:pt idx="100">
                  <c:v>0.16500000000000001</c:v>
                </c:pt>
                <c:pt idx="101">
                  <c:v>0.16500000000000001</c:v>
                </c:pt>
                <c:pt idx="102">
                  <c:v>0.16500000000000001</c:v>
                </c:pt>
                <c:pt idx="103">
                  <c:v>0.16500000000000001</c:v>
                </c:pt>
                <c:pt idx="104">
                  <c:v>0.16500000000000001</c:v>
                </c:pt>
                <c:pt idx="105">
                  <c:v>0.16500000000000001</c:v>
                </c:pt>
                <c:pt idx="106">
                  <c:v>0.16500000000000001</c:v>
                </c:pt>
                <c:pt idx="107">
                  <c:v>0.16500000000000001</c:v>
                </c:pt>
                <c:pt idx="108">
                  <c:v>0.16500000000000001</c:v>
                </c:pt>
                <c:pt idx="109">
                  <c:v>0.16500000000000001</c:v>
                </c:pt>
                <c:pt idx="110">
                  <c:v>0.16500000000000001</c:v>
                </c:pt>
                <c:pt idx="111">
                  <c:v>0.16500000000000001</c:v>
                </c:pt>
                <c:pt idx="112">
                  <c:v>0.16500000000000001</c:v>
                </c:pt>
                <c:pt idx="113">
                  <c:v>0.16500000000000001</c:v>
                </c:pt>
                <c:pt idx="114">
                  <c:v>0.16500000000000001</c:v>
                </c:pt>
                <c:pt idx="115">
                  <c:v>0.16500000000000001</c:v>
                </c:pt>
                <c:pt idx="116">
                  <c:v>0.16500000000000001</c:v>
                </c:pt>
                <c:pt idx="117">
                  <c:v>0.16500000000000001</c:v>
                </c:pt>
                <c:pt idx="118">
                  <c:v>0.16500000000000001</c:v>
                </c:pt>
                <c:pt idx="119">
                  <c:v>0.16500000000000001</c:v>
                </c:pt>
                <c:pt idx="120">
                  <c:v>0.16500000000000001</c:v>
                </c:pt>
                <c:pt idx="121">
                  <c:v>0.16500000000000001</c:v>
                </c:pt>
                <c:pt idx="122">
                  <c:v>0.16500000000000001</c:v>
                </c:pt>
                <c:pt idx="123">
                  <c:v>0.16500000000000001</c:v>
                </c:pt>
                <c:pt idx="124">
                  <c:v>0.16500000000000001</c:v>
                </c:pt>
                <c:pt idx="125">
                  <c:v>0.16500000000000001</c:v>
                </c:pt>
                <c:pt idx="126">
                  <c:v>0.16500000000000001</c:v>
                </c:pt>
                <c:pt idx="127">
                  <c:v>0.16500000000000001</c:v>
                </c:pt>
                <c:pt idx="128">
                  <c:v>0.16500000000000001</c:v>
                </c:pt>
                <c:pt idx="129">
                  <c:v>0.16500000000000001</c:v>
                </c:pt>
                <c:pt idx="130">
                  <c:v>0.16500000000000001</c:v>
                </c:pt>
                <c:pt idx="131">
                  <c:v>0.16500000000000001</c:v>
                </c:pt>
                <c:pt idx="132">
                  <c:v>0.16500000000000001</c:v>
                </c:pt>
                <c:pt idx="133">
                  <c:v>0.16500000000000001</c:v>
                </c:pt>
                <c:pt idx="134">
                  <c:v>0.16500000000000001</c:v>
                </c:pt>
                <c:pt idx="135">
                  <c:v>0.16500000000000001</c:v>
                </c:pt>
                <c:pt idx="136">
                  <c:v>0.16500000000000001</c:v>
                </c:pt>
                <c:pt idx="137">
                  <c:v>0.16500000000000001</c:v>
                </c:pt>
                <c:pt idx="138">
                  <c:v>0.16500000000000001</c:v>
                </c:pt>
                <c:pt idx="139">
                  <c:v>0.16500000000000001</c:v>
                </c:pt>
                <c:pt idx="140">
                  <c:v>0.16500000000000001</c:v>
                </c:pt>
                <c:pt idx="141">
                  <c:v>0.16500000000000001</c:v>
                </c:pt>
                <c:pt idx="142">
                  <c:v>0.16500000000000001</c:v>
                </c:pt>
                <c:pt idx="143">
                  <c:v>0.16500000000000001</c:v>
                </c:pt>
                <c:pt idx="144">
                  <c:v>0.16500000000000001</c:v>
                </c:pt>
                <c:pt idx="145">
                  <c:v>0.16500000000000001</c:v>
                </c:pt>
                <c:pt idx="146">
                  <c:v>0.16500000000000001</c:v>
                </c:pt>
                <c:pt idx="147">
                  <c:v>0.16500000000000001</c:v>
                </c:pt>
                <c:pt idx="148">
                  <c:v>0.16500000000000001</c:v>
                </c:pt>
                <c:pt idx="149">
                  <c:v>0.16500000000000001</c:v>
                </c:pt>
                <c:pt idx="150">
                  <c:v>0.16500000000000001</c:v>
                </c:pt>
                <c:pt idx="151">
                  <c:v>0.16500000000000001</c:v>
                </c:pt>
                <c:pt idx="152">
                  <c:v>0.1575</c:v>
                </c:pt>
                <c:pt idx="153">
                  <c:v>0.1575</c:v>
                </c:pt>
                <c:pt idx="154">
                  <c:v>0.1575</c:v>
                </c:pt>
                <c:pt idx="155">
                  <c:v>0.1575</c:v>
                </c:pt>
                <c:pt idx="156">
                  <c:v>0.1575</c:v>
                </c:pt>
                <c:pt idx="157">
                  <c:v>0.1575</c:v>
                </c:pt>
                <c:pt idx="158">
                  <c:v>0.1575</c:v>
                </c:pt>
                <c:pt idx="159">
                  <c:v>0.1575</c:v>
                </c:pt>
                <c:pt idx="160">
                  <c:v>0.1575</c:v>
                </c:pt>
                <c:pt idx="161">
                  <c:v>0.1575</c:v>
                </c:pt>
                <c:pt idx="162">
                  <c:v>0.1575</c:v>
                </c:pt>
                <c:pt idx="163">
                  <c:v>0.1575</c:v>
                </c:pt>
                <c:pt idx="164">
                  <c:v>0.1575</c:v>
                </c:pt>
                <c:pt idx="165">
                  <c:v>0.1575</c:v>
                </c:pt>
                <c:pt idx="166">
                  <c:v>0.1575</c:v>
                </c:pt>
                <c:pt idx="167">
                  <c:v>0.1575</c:v>
                </c:pt>
                <c:pt idx="168">
                  <c:v>0.1575</c:v>
                </c:pt>
                <c:pt idx="169">
                  <c:v>0.1575</c:v>
                </c:pt>
                <c:pt idx="170">
                  <c:v>0.1525</c:v>
                </c:pt>
                <c:pt idx="171">
                  <c:v>0.1525</c:v>
                </c:pt>
                <c:pt idx="172">
                  <c:v>0.1525</c:v>
                </c:pt>
                <c:pt idx="173">
                  <c:v>0.1525</c:v>
                </c:pt>
                <c:pt idx="174">
                  <c:v>0.1525</c:v>
                </c:pt>
                <c:pt idx="175">
                  <c:v>0.1525</c:v>
                </c:pt>
                <c:pt idx="176">
                  <c:v>0.1525</c:v>
                </c:pt>
                <c:pt idx="177">
                  <c:v>0.1525</c:v>
                </c:pt>
                <c:pt idx="178">
                  <c:v>0.1525</c:v>
                </c:pt>
                <c:pt idx="179">
                  <c:v>0.1525</c:v>
                </c:pt>
                <c:pt idx="180">
                  <c:v>0.1525</c:v>
                </c:pt>
                <c:pt idx="181">
                  <c:v>0.1525</c:v>
                </c:pt>
                <c:pt idx="182">
                  <c:v>0.1525</c:v>
                </c:pt>
                <c:pt idx="183">
                  <c:v>0.1525</c:v>
                </c:pt>
                <c:pt idx="184">
                  <c:v>0.1525</c:v>
                </c:pt>
                <c:pt idx="185">
                  <c:v>0.1525</c:v>
                </c:pt>
                <c:pt idx="186">
                  <c:v>0.1525</c:v>
                </c:pt>
                <c:pt idx="187">
                  <c:v>0.1525</c:v>
                </c:pt>
                <c:pt idx="188">
                  <c:v>0.1525</c:v>
                </c:pt>
                <c:pt idx="189">
                  <c:v>0.1525</c:v>
                </c:pt>
                <c:pt idx="190">
                  <c:v>0.1525</c:v>
                </c:pt>
                <c:pt idx="191">
                  <c:v>0.1525</c:v>
                </c:pt>
                <c:pt idx="192">
                  <c:v>0.1525</c:v>
                </c:pt>
                <c:pt idx="193">
                  <c:v>0.1525</c:v>
                </c:pt>
                <c:pt idx="194">
                  <c:v>0.1525</c:v>
                </c:pt>
                <c:pt idx="195">
                  <c:v>0.1525</c:v>
                </c:pt>
                <c:pt idx="196">
                  <c:v>0.1525</c:v>
                </c:pt>
                <c:pt idx="197">
                  <c:v>0.1525</c:v>
                </c:pt>
                <c:pt idx="198">
                  <c:v>0.1525</c:v>
                </c:pt>
                <c:pt idx="199">
                  <c:v>0.1525</c:v>
                </c:pt>
                <c:pt idx="200">
                  <c:v>0.1525</c:v>
                </c:pt>
                <c:pt idx="201">
                  <c:v>0.1525</c:v>
                </c:pt>
                <c:pt idx="202">
                  <c:v>0.1525</c:v>
                </c:pt>
                <c:pt idx="203">
                  <c:v>0.1525</c:v>
                </c:pt>
                <c:pt idx="204">
                  <c:v>0.1525</c:v>
                </c:pt>
                <c:pt idx="205">
                  <c:v>0.1525</c:v>
                </c:pt>
                <c:pt idx="206">
                  <c:v>0.1525</c:v>
                </c:pt>
                <c:pt idx="207">
                  <c:v>0.1525</c:v>
                </c:pt>
                <c:pt idx="208">
                  <c:v>0.1525</c:v>
                </c:pt>
                <c:pt idx="209">
                  <c:v>0.1525</c:v>
                </c:pt>
                <c:pt idx="210">
                  <c:v>0.1525</c:v>
                </c:pt>
                <c:pt idx="211">
                  <c:v>0.1525</c:v>
                </c:pt>
                <c:pt idx="212">
                  <c:v>0.1525</c:v>
                </c:pt>
                <c:pt idx="213">
                  <c:v>0.1575</c:v>
                </c:pt>
                <c:pt idx="214">
                  <c:v>0.1575</c:v>
                </c:pt>
                <c:pt idx="215">
                  <c:v>0.1575</c:v>
                </c:pt>
                <c:pt idx="216">
                  <c:v>0.1575</c:v>
                </c:pt>
                <c:pt idx="217">
                  <c:v>0.1575</c:v>
                </c:pt>
                <c:pt idx="218">
                  <c:v>0.1575</c:v>
                </c:pt>
                <c:pt idx="219">
                  <c:v>0.1575</c:v>
                </c:pt>
                <c:pt idx="220">
                  <c:v>0.1575</c:v>
                </c:pt>
                <c:pt idx="221">
                  <c:v>0.1575</c:v>
                </c:pt>
                <c:pt idx="222">
                  <c:v>0.1575</c:v>
                </c:pt>
                <c:pt idx="223">
                  <c:v>0.1575</c:v>
                </c:pt>
                <c:pt idx="224">
                  <c:v>0.1575</c:v>
                </c:pt>
                <c:pt idx="225">
                  <c:v>0.1575</c:v>
                </c:pt>
                <c:pt idx="226">
                  <c:v>0.1575</c:v>
                </c:pt>
                <c:pt idx="227">
                  <c:v>0.1575</c:v>
                </c:pt>
                <c:pt idx="228">
                  <c:v>0.1575</c:v>
                </c:pt>
                <c:pt idx="229">
                  <c:v>0.1575</c:v>
                </c:pt>
                <c:pt idx="230">
                  <c:v>0.1575</c:v>
                </c:pt>
                <c:pt idx="231">
                  <c:v>0.1575</c:v>
                </c:pt>
                <c:pt idx="232">
                  <c:v>0.16250000000000001</c:v>
                </c:pt>
                <c:pt idx="233">
                  <c:v>0.16250000000000001</c:v>
                </c:pt>
                <c:pt idx="234">
                  <c:v>0.16250000000000001</c:v>
                </c:pt>
                <c:pt idx="235">
                  <c:v>0.16250000000000001</c:v>
                </c:pt>
                <c:pt idx="236">
                  <c:v>0.16250000000000001</c:v>
                </c:pt>
                <c:pt idx="237">
                  <c:v>0.16250000000000001</c:v>
                </c:pt>
                <c:pt idx="238">
                  <c:v>0.16250000000000001</c:v>
                </c:pt>
                <c:pt idx="239">
                  <c:v>0.16250000000000001</c:v>
                </c:pt>
                <c:pt idx="240">
                  <c:v>0.16250000000000001</c:v>
                </c:pt>
                <c:pt idx="241">
                  <c:v>0.16250000000000001</c:v>
                </c:pt>
                <c:pt idx="242">
                  <c:v>0.16250000000000001</c:v>
                </c:pt>
                <c:pt idx="243">
                  <c:v>0.16250000000000001</c:v>
                </c:pt>
                <c:pt idx="244">
                  <c:v>0.16250000000000001</c:v>
                </c:pt>
                <c:pt idx="245">
                  <c:v>0.16250000000000001</c:v>
                </c:pt>
                <c:pt idx="246">
                  <c:v>0.16250000000000001</c:v>
                </c:pt>
                <c:pt idx="247">
                  <c:v>0.16250000000000001</c:v>
                </c:pt>
                <c:pt idx="248">
                  <c:v>0.16250000000000001</c:v>
                </c:pt>
                <c:pt idx="249">
                  <c:v>0.16250000000000001</c:v>
                </c:pt>
                <c:pt idx="250">
                  <c:v>0.16250000000000001</c:v>
                </c:pt>
                <c:pt idx="251">
                  <c:v>0.16250000000000001</c:v>
                </c:pt>
                <c:pt idx="252">
                  <c:v>0.16250000000000001</c:v>
                </c:pt>
                <c:pt idx="253">
                  <c:v>0.16250000000000001</c:v>
                </c:pt>
                <c:pt idx="254">
                  <c:v>0.16250000000000001</c:v>
                </c:pt>
                <c:pt idx="255">
                  <c:v>0.16250000000000001</c:v>
                </c:pt>
                <c:pt idx="256">
                  <c:v>0.16750000000000001</c:v>
                </c:pt>
                <c:pt idx="257">
                  <c:v>0.16750000000000001</c:v>
                </c:pt>
                <c:pt idx="258">
                  <c:v>0.16750000000000001</c:v>
                </c:pt>
                <c:pt idx="259">
                  <c:v>0.16750000000000001</c:v>
                </c:pt>
                <c:pt idx="260">
                  <c:v>0.16750000000000001</c:v>
                </c:pt>
                <c:pt idx="261">
                  <c:v>0.16750000000000001</c:v>
                </c:pt>
                <c:pt idx="262">
                  <c:v>0.16750000000000001</c:v>
                </c:pt>
                <c:pt idx="263">
                  <c:v>0.16750000000000001</c:v>
                </c:pt>
                <c:pt idx="264">
                  <c:v>0.16750000000000001</c:v>
                </c:pt>
                <c:pt idx="265">
                  <c:v>0.16750000000000001</c:v>
                </c:pt>
                <c:pt idx="266">
                  <c:v>0.16750000000000001</c:v>
                </c:pt>
                <c:pt idx="267">
                  <c:v>0.16750000000000001</c:v>
                </c:pt>
                <c:pt idx="268">
                  <c:v>0.16750000000000001</c:v>
                </c:pt>
                <c:pt idx="269">
                  <c:v>0.16750000000000001</c:v>
                </c:pt>
                <c:pt idx="270">
                  <c:v>0.16750000000000001</c:v>
                </c:pt>
                <c:pt idx="271">
                  <c:v>0.16750000000000001</c:v>
                </c:pt>
                <c:pt idx="272">
                  <c:v>0.16750000000000001</c:v>
                </c:pt>
                <c:pt idx="273">
                  <c:v>0.16750000000000001</c:v>
                </c:pt>
                <c:pt idx="274">
                  <c:v>0.16750000000000001</c:v>
                </c:pt>
                <c:pt idx="275">
                  <c:v>0.1825</c:v>
                </c:pt>
                <c:pt idx="276">
                  <c:v>0.1825</c:v>
                </c:pt>
                <c:pt idx="277">
                  <c:v>0.1825</c:v>
                </c:pt>
                <c:pt idx="278">
                  <c:v>0.1825</c:v>
                </c:pt>
                <c:pt idx="279">
                  <c:v>0.1825</c:v>
                </c:pt>
                <c:pt idx="280">
                  <c:v>0.1825</c:v>
                </c:pt>
                <c:pt idx="281">
                  <c:v>0.1825</c:v>
                </c:pt>
                <c:pt idx="282">
                  <c:v>0.1825</c:v>
                </c:pt>
                <c:pt idx="283">
                  <c:v>0.1825</c:v>
                </c:pt>
                <c:pt idx="284">
                  <c:v>0.1825</c:v>
                </c:pt>
                <c:pt idx="285">
                  <c:v>0.1825</c:v>
                </c:pt>
                <c:pt idx="286">
                  <c:v>0.1825</c:v>
                </c:pt>
                <c:pt idx="287">
                  <c:v>0.1825</c:v>
                </c:pt>
                <c:pt idx="288">
                  <c:v>0.1825</c:v>
                </c:pt>
                <c:pt idx="289">
                  <c:v>0.1825</c:v>
                </c:pt>
                <c:pt idx="290">
                  <c:v>0.1825</c:v>
                </c:pt>
                <c:pt idx="291">
                  <c:v>0.1825</c:v>
                </c:pt>
                <c:pt idx="292">
                  <c:v>0.1825</c:v>
                </c:pt>
                <c:pt idx="293">
                  <c:v>0.1825</c:v>
                </c:pt>
                <c:pt idx="294">
                  <c:v>0.19</c:v>
                </c:pt>
                <c:pt idx="295">
                  <c:v>0.19</c:v>
                </c:pt>
                <c:pt idx="296">
                  <c:v>0.19</c:v>
                </c:pt>
                <c:pt idx="297">
                  <c:v>0.19</c:v>
                </c:pt>
                <c:pt idx="298">
                  <c:v>0.19</c:v>
                </c:pt>
                <c:pt idx="299">
                  <c:v>0.19</c:v>
                </c:pt>
                <c:pt idx="300">
                  <c:v>0.19</c:v>
                </c:pt>
                <c:pt idx="301">
                  <c:v>0.19</c:v>
                </c:pt>
                <c:pt idx="302">
                  <c:v>0.19</c:v>
                </c:pt>
                <c:pt idx="303">
                  <c:v>0.19</c:v>
                </c:pt>
                <c:pt idx="304">
                  <c:v>0.19</c:v>
                </c:pt>
                <c:pt idx="305">
                  <c:v>0.19</c:v>
                </c:pt>
                <c:pt idx="306">
                  <c:v>0.19</c:v>
                </c:pt>
                <c:pt idx="307">
                  <c:v>0.19</c:v>
                </c:pt>
                <c:pt idx="308">
                  <c:v>0.19</c:v>
                </c:pt>
                <c:pt idx="309">
                  <c:v>0.19</c:v>
                </c:pt>
                <c:pt idx="310">
                  <c:v>0.19</c:v>
                </c:pt>
                <c:pt idx="311">
                  <c:v>0.19</c:v>
                </c:pt>
                <c:pt idx="312">
                  <c:v>0.19</c:v>
                </c:pt>
                <c:pt idx="313">
                  <c:v>0.19</c:v>
                </c:pt>
                <c:pt idx="314">
                  <c:v>0.19</c:v>
                </c:pt>
                <c:pt idx="315">
                  <c:v>0.19</c:v>
                </c:pt>
                <c:pt idx="316">
                  <c:v>0.19</c:v>
                </c:pt>
                <c:pt idx="317">
                  <c:v>0.19</c:v>
                </c:pt>
                <c:pt idx="318">
                  <c:v>0.19</c:v>
                </c:pt>
                <c:pt idx="319">
                  <c:v>0.19</c:v>
                </c:pt>
                <c:pt idx="320">
                  <c:v>0.19</c:v>
                </c:pt>
                <c:pt idx="321">
                  <c:v>0.19</c:v>
                </c:pt>
                <c:pt idx="322">
                  <c:v>0.19</c:v>
                </c:pt>
                <c:pt idx="323">
                  <c:v>0.19</c:v>
                </c:pt>
                <c:pt idx="324">
                  <c:v>0.19</c:v>
                </c:pt>
                <c:pt idx="325">
                  <c:v>0.19</c:v>
                </c:pt>
                <c:pt idx="326">
                  <c:v>0.19</c:v>
                </c:pt>
                <c:pt idx="327">
                  <c:v>0.19</c:v>
                </c:pt>
                <c:pt idx="328">
                  <c:v>0.19</c:v>
                </c:pt>
                <c:pt idx="329">
                  <c:v>0.19</c:v>
                </c:pt>
                <c:pt idx="330">
                  <c:v>0.19</c:v>
                </c:pt>
                <c:pt idx="331">
                  <c:v>0.19</c:v>
                </c:pt>
                <c:pt idx="332">
                  <c:v>0.19</c:v>
                </c:pt>
                <c:pt idx="333">
                  <c:v>0.19</c:v>
                </c:pt>
                <c:pt idx="334">
                  <c:v>0.19</c:v>
                </c:pt>
                <c:pt idx="335">
                  <c:v>0.19</c:v>
                </c:pt>
                <c:pt idx="336">
                  <c:v>0.19</c:v>
                </c:pt>
                <c:pt idx="337">
                  <c:v>0.19</c:v>
                </c:pt>
                <c:pt idx="338">
                  <c:v>0.19</c:v>
                </c:pt>
                <c:pt idx="339">
                  <c:v>0.19</c:v>
                </c:pt>
                <c:pt idx="340">
                  <c:v>0.19</c:v>
                </c:pt>
                <c:pt idx="341">
                  <c:v>0.19</c:v>
                </c:pt>
                <c:pt idx="342">
                  <c:v>0.19</c:v>
                </c:pt>
                <c:pt idx="343">
                  <c:v>0.19</c:v>
                </c:pt>
                <c:pt idx="344">
                  <c:v>0.19</c:v>
                </c:pt>
                <c:pt idx="345">
                  <c:v>0.19</c:v>
                </c:pt>
                <c:pt idx="346">
                  <c:v>0.19</c:v>
                </c:pt>
                <c:pt idx="347">
                  <c:v>0.19</c:v>
                </c:pt>
                <c:pt idx="348">
                  <c:v>0.19</c:v>
                </c:pt>
                <c:pt idx="349">
                  <c:v>0.19</c:v>
                </c:pt>
                <c:pt idx="350">
                  <c:v>0.19</c:v>
                </c:pt>
                <c:pt idx="351">
                  <c:v>0.19</c:v>
                </c:pt>
                <c:pt idx="352">
                  <c:v>0.19</c:v>
                </c:pt>
                <c:pt idx="353">
                  <c:v>0.19</c:v>
                </c:pt>
                <c:pt idx="354">
                  <c:v>0.19</c:v>
                </c:pt>
                <c:pt idx="355">
                  <c:v>0.19</c:v>
                </c:pt>
                <c:pt idx="356">
                  <c:v>0.19</c:v>
                </c:pt>
                <c:pt idx="357">
                  <c:v>0.19</c:v>
                </c:pt>
                <c:pt idx="358">
                  <c:v>0.19</c:v>
                </c:pt>
                <c:pt idx="359">
                  <c:v>0.19</c:v>
                </c:pt>
                <c:pt idx="360">
                  <c:v>0.19</c:v>
                </c:pt>
                <c:pt idx="361">
                  <c:v>0.19</c:v>
                </c:pt>
                <c:pt idx="362">
                  <c:v>0.19</c:v>
                </c:pt>
                <c:pt idx="363">
                  <c:v>0.19</c:v>
                </c:pt>
                <c:pt idx="364">
                  <c:v>0.19</c:v>
                </c:pt>
                <c:pt idx="365">
                  <c:v>0.19</c:v>
                </c:pt>
                <c:pt idx="366">
                  <c:v>0.19</c:v>
                </c:pt>
                <c:pt idx="367">
                  <c:v>0.19</c:v>
                </c:pt>
                <c:pt idx="368">
                  <c:v>0.19</c:v>
                </c:pt>
                <c:pt idx="369">
                  <c:v>0.19</c:v>
                </c:pt>
                <c:pt idx="370">
                  <c:v>0.19</c:v>
                </c:pt>
                <c:pt idx="371">
                  <c:v>0.19</c:v>
                </c:pt>
                <c:pt idx="372">
                  <c:v>0.19</c:v>
                </c:pt>
                <c:pt idx="373">
                  <c:v>0.19</c:v>
                </c:pt>
                <c:pt idx="374">
                  <c:v>0.19</c:v>
                </c:pt>
                <c:pt idx="375">
                  <c:v>0.19</c:v>
                </c:pt>
                <c:pt idx="376">
                  <c:v>0.19</c:v>
                </c:pt>
                <c:pt idx="377">
                  <c:v>0.19</c:v>
                </c:pt>
                <c:pt idx="378">
                  <c:v>0.19</c:v>
                </c:pt>
                <c:pt idx="379">
                  <c:v>0.19</c:v>
                </c:pt>
                <c:pt idx="380">
                  <c:v>0.19</c:v>
                </c:pt>
                <c:pt idx="381">
                  <c:v>0.19</c:v>
                </c:pt>
                <c:pt idx="382">
                  <c:v>0.19</c:v>
                </c:pt>
                <c:pt idx="383">
                  <c:v>0.19</c:v>
                </c:pt>
                <c:pt idx="384">
                  <c:v>0.19</c:v>
                </c:pt>
                <c:pt idx="385">
                  <c:v>0.19</c:v>
                </c:pt>
                <c:pt idx="386">
                  <c:v>0.19</c:v>
                </c:pt>
                <c:pt idx="387">
                  <c:v>0.19</c:v>
                </c:pt>
                <c:pt idx="388">
                  <c:v>0.19</c:v>
                </c:pt>
                <c:pt idx="389">
                  <c:v>0.19</c:v>
                </c:pt>
                <c:pt idx="390">
                  <c:v>0.19</c:v>
                </c:pt>
                <c:pt idx="391">
                  <c:v>0.19</c:v>
                </c:pt>
                <c:pt idx="392">
                  <c:v>0.19</c:v>
                </c:pt>
                <c:pt idx="393">
                  <c:v>0.19</c:v>
                </c:pt>
                <c:pt idx="394">
                  <c:v>0.19</c:v>
                </c:pt>
                <c:pt idx="395">
                  <c:v>0.19</c:v>
                </c:pt>
                <c:pt idx="396">
                  <c:v>0.19</c:v>
                </c:pt>
                <c:pt idx="397">
                  <c:v>0.19</c:v>
                </c:pt>
                <c:pt idx="398">
                  <c:v>0.19</c:v>
                </c:pt>
                <c:pt idx="399">
                  <c:v>0.19</c:v>
                </c:pt>
                <c:pt idx="400">
                  <c:v>0.19</c:v>
                </c:pt>
                <c:pt idx="401">
                  <c:v>0.19</c:v>
                </c:pt>
                <c:pt idx="402">
                  <c:v>0.19</c:v>
                </c:pt>
                <c:pt idx="403">
                  <c:v>0.19</c:v>
                </c:pt>
                <c:pt idx="404">
                  <c:v>0.19</c:v>
                </c:pt>
                <c:pt idx="405">
                  <c:v>0.19</c:v>
                </c:pt>
                <c:pt idx="406">
                  <c:v>0.19</c:v>
                </c:pt>
                <c:pt idx="407">
                  <c:v>0.19</c:v>
                </c:pt>
                <c:pt idx="408">
                  <c:v>0.19</c:v>
                </c:pt>
                <c:pt idx="409">
                  <c:v>0.19</c:v>
                </c:pt>
                <c:pt idx="410">
                  <c:v>0.19</c:v>
                </c:pt>
                <c:pt idx="411">
                  <c:v>0.19</c:v>
                </c:pt>
                <c:pt idx="412">
                  <c:v>0.19</c:v>
                </c:pt>
                <c:pt idx="413">
                  <c:v>0.19</c:v>
                </c:pt>
                <c:pt idx="414">
                  <c:v>0.19</c:v>
                </c:pt>
                <c:pt idx="415">
                  <c:v>0.19</c:v>
                </c:pt>
                <c:pt idx="416">
                  <c:v>0.19</c:v>
                </c:pt>
                <c:pt idx="417">
                  <c:v>0.19</c:v>
                </c:pt>
                <c:pt idx="418">
                  <c:v>0.19</c:v>
                </c:pt>
                <c:pt idx="419">
                  <c:v>0.19</c:v>
                </c:pt>
                <c:pt idx="420">
                  <c:v>0.19</c:v>
                </c:pt>
                <c:pt idx="421">
                  <c:v>0.19</c:v>
                </c:pt>
                <c:pt idx="422">
                  <c:v>0.19</c:v>
                </c:pt>
                <c:pt idx="423">
                  <c:v>0.19</c:v>
                </c:pt>
                <c:pt idx="424">
                  <c:v>0.19</c:v>
                </c:pt>
                <c:pt idx="425">
                  <c:v>0.19</c:v>
                </c:pt>
                <c:pt idx="426">
                  <c:v>0.19</c:v>
                </c:pt>
                <c:pt idx="427">
                  <c:v>0.19</c:v>
                </c:pt>
                <c:pt idx="428">
                  <c:v>0.19</c:v>
                </c:pt>
                <c:pt idx="429">
                  <c:v>0.19</c:v>
                </c:pt>
                <c:pt idx="430">
                  <c:v>0.19</c:v>
                </c:pt>
                <c:pt idx="431">
                  <c:v>0.19</c:v>
                </c:pt>
                <c:pt idx="432">
                  <c:v>0.19</c:v>
                </c:pt>
                <c:pt idx="433">
                  <c:v>0.19</c:v>
                </c:pt>
                <c:pt idx="434">
                  <c:v>0.19</c:v>
                </c:pt>
                <c:pt idx="435">
                  <c:v>0.19</c:v>
                </c:pt>
                <c:pt idx="436">
                  <c:v>0.19</c:v>
                </c:pt>
                <c:pt idx="437">
                  <c:v>0.19</c:v>
                </c:pt>
                <c:pt idx="438">
                  <c:v>0.19</c:v>
                </c:pt>
                <c:pt idx="439">
                  <c:v>0.19</c:v>
                </c:pt>
                <c:pt idx="440">
                  <c:v>0.19</c:v>
                </c:pt>
                <c:pt idx="441">
                  <c:v>0.19</c:v>
                </c:pt>
                <c:pt idx="442">
                  <c:v>0.1875</c:v>
                </c:pt>
                <c:pt idx="443">
                  <c:v>0.1875</c:v>
                </c:pt>
                <c:pt idx="444">
                  <c:v>0.1875</c:v>
                </c:pt>
                <c:pt idx="445">
                  <c:v>0.1875</c:v>
                </c:pt>
                <c:pt idx="446">
                  <c:v>0.1875</c:v>
                </c:pt>
                <c:pt idx="447">
                  <c:v>0.1875</c:v>
                </c:pt>
                <c:pt idx="448">
                  <c:v>0.1875</c:v>
                </c:pt>
                <c:pt idx="449">
                  <c:v>0.1875</c:v>
                </c:pt>
                <c:pt idx="450">
                  <c:v>0.1875</c:v>
                </c:pt>
                <c:pt idx="451">
                  <c:v>0.1875</c:v>
                </c:pt>
                <c:pt idx="452">
                  <c:v>0.1875</c:v>
                </c:pt>
                <c:pt idx="453">
                  <c:v>0.1875</c:v>
                </c:pt>
                <c:pt idx="454">
                  <c:v>0.1875</c:v>
                </c:pt>
                <c:pt idx="455">
                  <c:v>0.1875</c:v>
                </c:pt>
                <c:pt idx="456">
                  <c:v>0.1875</c:v>
                </c:pt>
                <c:pt idx="457">
                  <c:v>0.1875</c:v>
                </c:pt>
                <c:pt idx="458">
                  <c:v>0.1875</c:v>
                </c:pt>
                <c:pt idx="459">
                  <c:v>0.1875</c:v>
                </c:pt>
                <c:pt idx="460">
                  <c:v>0.1875</c:v>
                </c:pt>
                <c:pt idx="461">
                  <c:v>0.1875</c:v>
                </c:pt>
                <c:pt idx="462">
                  <c:v>0.185</c:v>
                </c:pt>
                <c:pt idx="463">
                  <c:v>0.185</c:v>
                </c:pt>
                <c:pt idx="464">
                  <c:v>0.185</c:v>
                </c:pt>
                <c:pt idx="465">
                  <c:v>0.185</c:v>
                </c:pt>
                <c:pt idx="466">
                  <c:v>0.185</c:v>
                </c:pt>
                <c:pt idx="467">
                  <c:v>0.185</c:v>
                </c:pt>
                <c:pt idx="468">
                  <c:v>0.185</c:v>
                </c:pt>
                <c:pt idx="469">
                  <c:v>0.185</c:v>
                </c:pt>
                <c:pt idx="470">
                  <c:v>0.185</c:v>
                </c:pt>
                <c:pt idx="471">
                  <c:v>0.185</c:v>
                </c:pt>
                <c:pt idx="472">
                  <c:v>0.185</c:v>
                </c:pt>
                <c:pt idx="473">
                  <c:v>0.185</c:v>
                </c:pt>
                <c:pt idx="474">
                  <c:v>0.185</c:v>
                </c:pt>
                <c:pt idx="475">
                  <c:v>0.185</c:v>
                </c:pt>
                <c:pt idx="476">
                  <c:v>0.185</c:v>
                </c:pt>
                <c:pt idx="477">
                  <c:v>0.185</c:v>
                </c:pt>
                <c:pt idx="478">
                  <c:v>0.185</c:v>
                </c:pt>
                <c:pt idx="479">
                  <c:v>0.185</c:v>
                </c:pt>
                <c:pt idx="480">
                  <c:v>0.185</c:v>
                </c:pt>
                <c:pt idx="481">
                  <c:v>0.185</c:v>
                </c:pt>
                <c:pt idx="482">
                  <c:v>0.185</c:v>
                </c:pt>
                <c:pt idx="483">
                  <c:v>0.185</c:v>
                </c:pt>
                <c:pt idx="484">
                  <c:v>0.185</c:v>
                </c:pt>
                <c:pt idx="485">
                  <c:v>0.185</c:v>
                </c:pt>
                <c:pt idx="486">
                  <c:v>0.185</c:v>
                </c:pt>
                <c:pt idx="487">
                  <c:v>0.185</c:v>
                </c:pt>
                <c:pt idx="488">
                  <c:v>0.185</c:v>
                </c:pt>
                <c:pt idx="489">
                  <c:v>0.185</c:v>
                </c:pt>
                <c:pt idx="490">
                  <c:v>0.185</c:v>
                </c:pt>
                <c:pt idx="491">
                  <c:v>0.185</c:v>
                </c:pt>
                <c:pt idx="492">
                  <c:v>0.185</c:v>
                </c:pt>
                <c:pt idx="493">
                  <c:v>0.185</c:v>
                </c:pt>
                <c:pt idx="494">
                  <c:v>0.185</c:v>
                </c:pt>
                <c:pt idx="495">
                  <c:v>0.185</c:v>
                </c:pt>
                <c:pt idx="496">
                  <c:v>0.185</c:v>
                </c:pt>
                <c:pt idx="497">
                  <c:v>0.185</c:v>
                </c:pt>
                <c:pt idx="498">
                  <c:v>0.185</c:v>
                </c:pt>
                <c:pt idx="499">
                  <c:v>0.185</c:v>
                </c:pt>
                <c:pt idx="500">
                  <c:v>0.185</c:v>
                </c:pt>
                <c:pt idx="501">
                  <c:v>0.185</c:v>
                </c:pt>
                <c:pt idx="502">
                  <c:v>0.185</c:v>
                </c:pt>
                <c:pt idx="503">
                  <c:v>0.185</c:v>
                </c:pt>
                <c:pt idx="504">
                  <c:v>0.185</c:v>
                </c:pt>
                <c:pt idx="505">
                  <c:v>0.185</c:v>
                </c:pt>
                <c:pt idx="506">
                  <c:v>0.185</c:v>
                </c:pt>
                <c:pt idx="507">
                  <c:v>0.185</c:v>
                </c:pt>
                <c:pt idx="508">
                  <c:v>0.185</c:v>
                </c:pt>
                <c:pt idx="509">
                  <c:v>0.185</c:v>
                </c:pt>
                <c:pt idx="510">
                  <c:v>0.185</c:v>
                </c:pt>
                <c:pt idx="511">
                  <c:v>0.185</c:v>
                </c:pt>
                <c:pt idx="512">
                  <c:v>0.185</c:v>
                </c:pt>
                <c:pt idx="513">
                  <c:v>0.185</c:v>
                </c:pt>
                <c:pt idx="514">
                  <c:v>0.185</c:v>
                </c:pt>
                <c:pt idx="515">
                  <c:v>0.185</c:v>
                </c:pt>
                <c:pt idx="516">
                  <c:v>0.185</c:v>
                </c:pt>
                <c:pt idx="517">
                  <c:v>0.185</c:v>
                </c:pt>
                <c:pt idx="518">
                  <c:v>0.185</c:v>
                </c:pt>
                <c:pt idx="519">
                  <c:v>0.185</c:v>
                </c:pt>
                <c:pt idx="520">
                  <c:v>0.185</c:v>
                </c:pt>
                <c:pt idx="521">
                  <c:v>0.185</c:v>
                </c:pt>
                <c:pt idx="522">
                  <c:v>0.185</c:v>
                </c:pt>
                <c:pt idx="523">
                  <c:v>0.185</c:v>
                </c:pt>
                <c:pt idx="524">
                  <c:v>0.185</c:v>
                </c:pt>
                <c:pt idx="525">
                  <c:v>0.185</c:v>
                </c:pt>
                <c:pt idx="526">
                  <c:v>0.185</c:v>
                </c:pt>
                <c:pt idx="527">
                  <c:v>0.185</c:v>
                </c:pt>
                <c:pt idx="528">
                  <c:v>0.185</c:v>
                </c:pt>
                <c:pt idx="529">
                  <c:v>0.185</c:v>
                </c:pt>
                <c:pt idx="530">
                  <c:v>0.185</c:v>
                </c:pt>
                <c:pt idx="531">
                  <c:v>0.185</c:v>
                </c:pt>
                <c:pt idx="532">
                  <c:v>0.185</c:v>
                </c:pt>
                <c:pt idx="533">
                  <c:v>0.185</c:v>
                </c:pt>
                <c:pt idx="534">
                  <c:v>0.185</c:v>
                </c:pt>
                <c:pt idx="535">
                  <c:v>0.185</c:v>
                </c:pt>
                <c:pt idx="536">
                  <c:v>0.185</c:v>
                </c:pt>
                <c:pt idx="537">
                  <c:v>0.185</c:v>
                </c:pt>
                <c:pt idx="538">
                  <c:v>0.185</c:v>
                </c:pt>
                <c:pt idx="539">
                  <c:v>0.185</c:v>
                </c:pt>
                <c:pt idx="540">
                  <c:v>0.185</c:v>
                </c:pt>
                <c:pt idx="541">
                  <c:v>0.185</c:v>
                </c:pt>
                <c:pt idx="542">
                  <c:v>0.185</c:v>
                </c:pt>
                <c:pt idx="543">
                  <c:v>0.185</c:v>
                </c:pt>
                <c:pt idx="544">
                  <c:v>0.18</c:v>
                </c:pt>
                <c:pt idx="545">
                  <c:v>0.18</c:v>
                </c:pt>
                <c:pt idx="546">
                  <c:v>0.18</c:v>
                </c:pt>
                <c:pt idx="547">
                  <c:v>0.18</c:v>
                </c:pt>
                <c:pt idx="548">
                  <c:v>0.18</c:v>
                </c:pt>
                <c:pt idx="549">
                  <c:v>0.18</c:v>
                </c:pt>
                <c:pt idx="550">
                  <c:v>0.18</c:v>
                </c:pt>
                <c:pt idx="551">
                  <c:v>0.18</c:v>
                </c:pt>
                <c:pt idx="552">
                  <c:v>0.18</c:v>
                </c:pt>
                <c:pt idx="553">
                  <c:v>0.18</c:v>
                </c:pt>
                <c:pt idx="554">
                  <c:v>0.18</c:v>
                </c:pt>
                <c:pt idx="555">
                  <c:v>0.18</c:v>
                </c:pt>
                <c:pt idx="556">
                  <c:v>0.18</c:v>
                </c:pt>
                <c:pt idx="557">
                  <c:v>0.18</c:v>
                </c:pt>
                <c:pt idx="558">
                  <c:v>0.18</c:v>
                </c:pt>
                <c:pt idx="559">
                  <c:v>0.18</c:v>
                </c:pt>
                <c:pt idx="560">
                  <c:v>0.18</c:v>
                </c:pt>
                <c:pt idx="561">
                  <c:v>0.18</c:v>
                </c:pt>
                <c:pt idx="562">
                  <c:v>0.18</c:v>
                </c:pt>
                <c:pt idx="563">
                  <c:v>0.18</c:v>
                </c:pt>
                <c:pt idx="564">
                  <c:v>0.18</c:v>
                </c:pt>
                <c:pt idx="565">
                  <c:v>0.18</c:v>
                </c:pt>
                <c:pt idx="566">
                  <c:v>0.18</c:v>
                </c:pt>
                <c:pt idx="567">
                  <c:v>0.18</c:v>
                </c:pt>
                <c:pt idx="568">
                  <c:v>0.18</c:v>
                </c:pt>
                <c:pt idx="569">
                  <c:v>0.18</c:v>
                </c:pt>
                <c:pt idx="570">
                  <c:v>0.18</c:v>
                </c:pt>
                <c:pt idx="571">
                  <c:v>0.18</c:v>
                </c:pt>
                <c:pt idx="572">
                  <c:v>0.18</c:v>
                </c:pt>
                <c:pt idx="573">
                  <c:v>0.18</c:v>
                </c:pt>
                <c:pt idx="574">
                  <c:v>0.18</c:v>
                </c:pt>
                <c:pt idx="575">
                  <c:v>0.18</c:v>
                </c:pt>
                <c:pt idx="576">
                  <c:v>0.18</c:v>
                </c:pt>
                <c:pt idx="577">
                  <c:v>0.18</c:v>
                </c:pt>
                <c:pt idx="578">
                  <c:v>0.18</c:v>
                </c:pt>
                <c:pt idx="579">
                  <c:v>0.18</c:v>
                </c:pt>
                <c:pt idx="580">
                  <c:v>0.18</c:v>
                </c:pt>
                <c:pt idx="581">
                  <c:v>0.18</c:v>
                </c:pt>
                <c:pt idx="582">
                  <c:v>0.18</c:v>
                </c:pt>
                <c:pt idx="583">
                  <c:v>0.18</c:v>
                </c:pt>
                <c:pt idx="584">
                  <c:v>0.18</c:v>
                </c:pt>
                <c:pt idx="585">
                  <c:v>0.18</c:v>
                </c:pt>
                <c:pt idx="586">
                  <c:v>0.18</c:v>
                </c:pt>
                <c:pt idx="587">
                  <c:v>0.18</c:v>
                </c:pt>
                <c:pt idx="588">
                  <c:v>0.18</c:v>
                </c:pt>
                <c:pt idx="589">
                  <c:v>0.18</c:v>
                </c:pt>
                <c:pt idx="590">
                  <c:v>0.18</c:v>
                </c:pt>
                <c:pt idx="591">
                  <c:v>0.18</c:v>
                </c:pt>
                <c:pt idx="592">
                  <c:v>0.18</c:v>
                </c:pt>
                <c:pt idx="593">
                  <c:v>0.18</c:v>
                </c:pt>
                <c:pt idx="594">
                  <c:v>0.18</c:v>
                </c:pt>
                <c:pt idx="595">
                  <c:v>0.18</c:v>
                </c:pt>
                <c:pt idx="596">
                  <c:v>0.18</c:v>
                </c:pt>
                <c:pt idx="597">
                  <c:v>0.18</c:v>
                </c:pt>
                <c:pt idx="598">
                  <c:v>0.18</c:v>
                </c:pt>
                <c:pt idx="599">
                  <c:v>0.18</c:v>
                </c:pt>
                <c:pt idx="600">
                  <c:v>0.18</c:v>
                </c:pt>
                <c:pt idx="601">
                  <c:v>0.18</c:v>
                </c:pt>
                <c:pt idx="602">
                  <c:v>0.18</c:v>
                </c:pt>
                <c:pt idx="603">
                  <c:v>0.18</c:v>
                </c:pt>
                <c:pt idx="604">
                  <c:v>0.18</c:v>
                </c:pt>
                <c:pt idx="605">
                  <c:v>0.18</c:v>
                </c:pt>
                <c:pt idx="606">
                  <c:v>0.18</c:v>
                </c:pt>
                <c:pt idx="607">
                  <c:v>0.21</c:v>
                </c:pt>
                <c:pt idx="608">
                  <c:v>0.21</c:v>
                </c:pt>
                <c:pt idx="609">
                  <c:v>0.21</c:v>
                </c:pt>
                <c:pt idx="610">
                  <c:v>0.21</c:v>
                </c:pt>
                <c:pt idx="611">
                  <c:v>0.21</c:v>
                </c:pt>
                <c:pt idx="612">
                  <c:v>0.21</c:v>
                </c:pt>
                <c:pt idx="613">
                  <c:v>0.21</c:v>
                </c:pt>
                <c:pt idx="614">
                  <c:v>0.21</c:v>
                </c:pt>
                <c:pt idx="615">
                  <c:v>0.21</c:v>
                </c:pt>
                <c:pt idx="616">
                  <c:v>0.21</c:v>
                </c:pt>
                <c:pt idx="617">
                  <c:v>0.21</c:v>
                </c:pt>
                <c:pt idx="618">
                  <c:v>0.21</c:v>
                </c:pt>
                <c:pt idx="619">
                  <c:v>0.21</c:v>
                </c:pt>
                <c:pt idx="620">
                  <c:v>0.21</c:v>
                </c:pt>
                <c:pt idx="621">
                  <c:v>0.21</c:v>
                </c:pt>
                <c:pt idx="622">
                  <c:v>0.21</c:v>
                </c:pt>
                <c:pt idx="623">
                  <c:v>0.21</c:v>
                </c:pt>
                <c:pt idx="624">
                  <c:v>0.21</c:v>
                </c:pt>
                <c:pt idx="625">
                  <c:v>0.21</c:v>
                </c:pt>
                <c:pt idx="626">
                  <c:v>0.21</c:v>
                </c:pt>
                <c:pt idx="627">
                  <c:v>0.21</c:v>
                </c:pt>
                <c:pt idx="628">
                  <c:v>0.21</c:v>
                </c:pt>
                <c:pt idx="629">
                  <c:v>0.21</c:v>
                </c:pt>
                <c:pt idx="630">
                  <c:v>0.21</c:v>
                </c:pt>
                <c:pt idx="631">
                  <c:v>0.21</c:v>
                </c:pt>
                <c:pt idx="632">
                  <c:v>0.21</c:v>
                </c:pt>
                <c:pt idx="633">
                  <c:v>0.22</c:v>
                </c:pt>
                <c:pt idx="634">
                  <c:v>0.22</c:v>
                </c:pt>
                <c:pt idx="635">
                  <c:v>0.22</c:v>
                </c:pt>
                <c:pt idx="636">
                  <c:v>0.22</c:v>
                </c:pt>
                <c:pt idx="637">
                  <c:v>0.22</c:v>
                </c:pt>
                <c:pt idx="638">
                  <c:v>0.22</c:v>
                </c:pt>
                <c:pt idx="639">
                  <c:v>0.22</c:v>
                </c:pt>
                <c:pt idx="640">
                  <c:v>0.22</c:v>
                </c:pt>
                <c:pt idx="641">
                  <c:v>0.22</c:v>
                </c:pt>
                <c:pt idx="642">
                  <c:v>0.22</c:v>
                </c:pt>
                <c:pt idx="643">
                  <c:v>0.22</c:v>
                </c:pt>
                <c:pt idx="644">
                  <c:v>0.22</c:v>
                </c:pt>
                <c:pt idx="645">
                  <c:v>0.22</c:v>
                </c:pt>
                <c:pt idx="646">
                  <c:v>0.22</c:v>
                </c:pt>
                <c:pt idx="647">
                  <c:v>0.22</c:v>
                </c:pt>
                <c:pt idx="648">
                  <c:v>0.22</c:v>
                </c:pt>
                <c:pt idx="649">
                  <c:v>0.22</c:v>
                </c:pt>
                <c:pt idx="650">
                  <c:v>0.22</c:v>
                </c:pt>
                <c:pt idx="651">
                  <c:v>0.22</c:v>
                </c:pt>
                <c:pt idx="652">
                  <c:v>0.22</c:v>
                </c:pt>
                <c:pt idx="653">
                  <c:v>0.25</c:v>
                </c:pt>
                <c:pt idx="654">
                  <c:v>0.25</c:v>
                </c:pt>
                <c:pt idx="655">
                  <c:v>0.25</c:v>
                </c:pt>
                <c:pt idx="656">
                  <c:v>0.25</c:v>
                </c:pt>
                <c:pt idx="657">
                  <c:v>0.25</c:v>
                </c:pt>
                <c:pt idx="658">
                  <c:v>0.25</c:v>
                </c:pt>
                <c:pt idx="659">
                  <c:v>0.25</c:v>
                </c:pt>
                <c:pt idx="660">
                  <c:v>0.25</c:v>
                </c:pt>
                <c:pt idx="661">
                  <c:v>0.25</c:v>
                </c:pt>
                <c:pt idx="662">
                  <c:v>0.25</c:v>
                </c:pt>
                <c:pt idx="663">
                  <c:v>0.25</c:v>
                </c:pt>
                <c:pt idx="664">
                  <c:v>0.25</c:v>
                </c:pt>
                <c:pt idx="665">
                  <c:v>0.25</c:v>
                </c:pt>
                <c:pt idx="666">
                  <c:v>0.25</c:v>
                </c:pt>
                <c:pt idx="667">
                  <c:v>0.25</c:v>
                </c:pt>
                <c:pt idx="668">
                  <c:v>0.25</c:v>
                </c:pt>
                <c:pt idx="669">
                  <c:v>0.25</c:v>
                </c:pt>
                <c:pt idx="670">
                  <c:v>0.25</c:v>
                </c:pt>
                <c:pt idx="671">
                  <c:v>0.25</c:v>
                </c:pt>
                <c:pt idx="672">
                  <c:v>0.25</c:v>
                </c:pt>
                <c:pt idx="673">
                  <c:v>0.25</c:v>
                </c:pt>
                <c:pt idx="674">
                  <c:v>0.25</c:v>
                </c:pt>
                <c:pt idx="675">
                  <c:v>0.25</c:v>
                </c:pt>
                <c:pt idx="676">
                  <c:v>0.255</c:v>
                </c:pt>
                <c:pt idx="677">
                  <c:v>0.255</c:v>
                </c:pt>
                <c:pt idx="678">
                  <c:v>0.255</c:v>
                </c:pt>
                <c:pt idx="679">
                  <c:v>0.255</c:v>
                </c:pt>
                <c:pt idx="680">
                  <c:v>0.255</c:v>
                </c:pt>
                <c:pt idx="681">
                  <c:v>0.255</c:v>
                </c:pt>
                <c:pt idx="682">
                  <c:v>0.255</c:v>
                </c:pt>
                <c:pt idx="683">
                  <c:v>0.255</c:v>
                </c:pt>
                <c:pt idx="684">
                  <c:v>0.255</c:v>
                </c:pt>
                <c:pt idx="685">
                  <c:v>0.255</c:v>
                </c:pt>
                <c:pt idx="686">
                  <c:v>0.255</c:v>
                </c:pt>
                <c:pt idx="687">
                  <c:v>0.255</c:v>
                </c:pt>
                <c:pt idx="688">
                  <c:v>0.255</c:v>
                </c:pt>
                <c:pt idx="689">
                  <c:v>0.255</c:v>
                </c:pt>
                <c:pt idx="690">
                  <c:v>0.255</c:v>
                </c:pt>
                <c:pt idx="691">
                  <c:v>0.255</c:v>
                </c:pt>
                <c:pt idx="692">
                  <c:v>0.255</c:v>
                </c:pt>
                <c:pt idx="693">
                  <c:v>0.255</c:v>
                </c:pt>
                <c:pt idx="694">
                  <c:v>0.255</c:v>
                </c:pt>
                <c:pt idx="695">
                  <c:v>0.255</c:v>
                </c:pt>
                <c:pt idx="696">
                  <c:v>0.26500000000000001</c:v>
                </c:pt>
                <c:pt idx="697">
                  <c:v>0.26500000000000001</c:v>
                </c:pt>
                <c:pt idx="698">
                  <c:v>0.26500000000000001</c:v>
                </c:pt>
                <c:pt idx="699">
                  <c:v>0.26500000000000001</c:v>
                </c:pt>
                <c:pt idx="700">
                  <c:v>0.26500000000000001</c:v>
                </c:pt>
                <c:pt idx="701">
                  <c:v>0.26500000000000001</c:v>
                </c:pt>
                <c:pt idx="702">
                  <c:v>0.26500000000000001</c:v>
                </c:pt>
                <c:pt idx="703">
                  <c:v>0.26500000000000001</c:v>
                </c:pt>
                <c:pt idx="704">
                  <c:v>0.26500000000000001</c:v>
                </c:pt>
                <c:pt idx="705">
                  <c:v>0.26500000000000001</c:v>
                </c:pt>
                <c:pt idx="706">
                  <c:v>0.26500000000000001</c:v>
                </c:pt>
                <c:pt idx="707">
                  <c:v>0.26500000000000001</c:v>
                </c:pt>
                <c:pt idx="708">
                  <c:v>0.26500000000000001</c:v>
                </c:pt>
                <c:pt idx="709">
                  <c:v>0.26500000000000001</c:v>
                </c:pt>
                <c:pt idx="710">
                  <c:v>0.26500000000000001</c:v>
                </c:pt>
                <c:pt idx="711">
                  <c:v>0.26500000000000001</c:v>
                </c:pt>
                <c:pt idx="712">
                  <c:v>0.26500000000000001</c:v>
                </c:pt>
                <c:pt idx="713">
                  <c:v>0.26500000000000001</c:v>
                </c:pt>
                <c:pt idx="714">
                  <c:v>0.26500000000000001</c:v>
                </c:pt>
                <c:pt idx="715">
                  <c:v>0.26500000000000001</c:v>
                </c:pt>
                <c:pt idx="716">
                  <c:v>0.26500000000000001</c:v>
                </c:pt>
                <c:pt idx="717">
                  <c:v>0.26500000000000001</c:v>
                </c:pt>
                <c:pt idx="718">
                  <c:v>0.26500000000000001</c:v>
                </c:pt>
                <c:pt idx="719">
                  <c:v>0.26500000000000001</c:v>
                </c:pt>
                <c:pt idx="720">
                  <c:v>0.26500000000000001</c:v>
                </c:pt>
                <c:pt idx="721">
                  <c:v>0.26500000000000001</c:v>
                </c:pt>
                <c:pt idx="722">
                  <c:v>0.26500000000000001</c:v>
                </c:pt>
                <c:pt idx="723">
                  <c:v>0.26500000000000001</c:v>
                </c:pt>
                <c:pt idx="724">
                  <c:v>0.26500000000000001</c:v>
                </c:pt>
                <c:pt idx="725">
                  <c:v>0.26500000000000001</c:v>
                </c:pt>
                <c:pt idx="726">
                  <c:v>0.26500000000000001</c:v>
                </c:pt>
                <c:pt idx="727">
                  <c:v>0.26500000000000001</c:v>
                </c:pt>
                <c:pt idx="728">
                  <c:v>0.26500000000000001</c:v>
                </c:pt>
                <c:pt idx="729">
                  <c:v>0.26500000000000001</c:v>
                </c:pt>
                <c:pt idx="730">
                  <c:v>0.26500000000000001</c:v>
                </c:pt>
                <c:pt idx="731">
                  <c:v>0.26500000000000001</c:v>
                </c:pt>
                <c:pt idx="732">
                  <c:v>0.26500000000000001</c:v>
                </c:pt>
                <c:pt idx="733">
                  <c:v>0.26500000000000001</c:v>
                </c:pt>
                <c:pt idx="734">
                  <c:v>0.26500000000000001</c:v>
                </c:pt>
                <c:pt idx="735">
                  <c:v>0.26500000000000001</c:v>
                </c:pt>
                <c:pt idx="736">
                  <c:v>0.26500000000000001</c:v>
                </c:pt>
                <c:pt idx="737">
                  <c:v>0.26500000000000001</c:v>
                </c:pt>
                <c:pt idx="738">
                  <c:v>0.26500000000000001</c:v>
                </c:pt>
                <c:pt idx="739">
                  <c:v>0.26500000000000001</c:v>
                </c:pt>
                <c:pt idx="740">
                  <c:v>0.26500000000000001</c:v>
                </c:pt>
                <c:pt idx="741">
                  <c:v>0.26500000000000001</c:v>
                </c:pt>
                <c:pt idx="742">
                  <c:v>0.26500000000000001</c:v>
                </c:pt>
                <c:pt idx="743">
                  <c:v>0.26500000000000001</c:v>
                </c:pt>
                <c:pt idx="744">
                  <c:v>0.26500000000000001</c:v>
                </c:pt>
                <c:pt idx="745">
                  <c:v>0.26500000000000001</c:v>
                </c:pt>
                <c:pt idx="746">
                  <c:v>0.26500000000000001</c:v>
                </c:pt>
                <c:pt idx="747">
                  <c:v>0.26500000000000001</c:v>
                </c:pt>
                <c:pt idx="748">
                  <c:v>0.26500000000000001</c:v>
                </c:pt>
                <c:pt idx="749">
                  <c:v>0.26500000000000001</c:v>
                </c:pt>
                <c:pt idx="750">
                  <c:v>0.26500000000000001</c:v>
                </c:pt>
                <c:pt idx="751">
                  <c:v>0.26500000000000001</c:v>
                </c:pt>
                <c:pt idx="752">
                  <c:v>0.26500000000000001</c:v>
                </c:pt>
                <c:pt idx="753">
                  <c:v>0.26500000000000001</c:v>
                </c:pt>
                <c:pt idx="754">
                  <c:v>0.26500000000000001</c:v>
                </c:pt>
                <c:pt idx="755">
                  <c:v>0.26500000000000001</c:v>
                </c:pt>
                <c:pt idx="756">
                  <c:v>0.26500000000000001</c:v>
                </c:pt>
                <c:pt idx="757">
                  <c:v>0.26500000000000001</c:v>
                </c:pt>
                <c:pt idx="758">
                  <c:v>0.26500000000000001</c:v>
                </c:pt>
                <c:pt idx="759">
                  <c:v>0.26500000000000001</c:v>
                </c:pt>
                <c:pt idx="760">
                  <c:v>0.26500000000000001</c:v>
                </c:pt>
                <c:pt idx="761">
                  <c:v>0.26500000000000001</c:v>
                </c:pt>
                <c:pt idx="762">
                  <c:v>0.26500000000000001</c:v>
                </c:pt>
                <c:pt idx="763">
                  <c:v>0.26500000000000001</c:v>
                </c:pt>
                <c:pt idx="764">
                  <c:v>0.26500000000000001</c:v>
                </c:pt>
                <c:pt idx="765">
                  <c:v>0.26500000000000001</c:v>
                </c:pt>
                <c:pt idx="766">
                  <c:v>0.26500000000000001</c:v>
                </c:pt>
                <c:pt idx="767">
                  <c:v>0.26500000000000001</c:v>
                </c:pt>
                <c:pt idx="768">
                  <c:v>0.26500000000000001</c:v>
                </c:pt>
                <c:pt idx="769">
                  <c:v>0.26500000000000001</c:v>
                </c:pt>
                <c:pt idx="770">
                  <c:v>0.26500000000000001</c:v>
                </c:pt>
                <c:pt idx="771">
                  <c:v>0.26500000000000001</c:v>
                </c:pt>
                <c:pt idx="772">
                  <c:v>0.26500000000000001</c:v>
                </c:pt>
                <c:pt idx="773">
                  <c:v>0.26500000000000001</c:v>
                </c:pt>
                <c:pt idx="774">
                  <c:v>0.26500000000000001</c:v>
                </c:pt>
                <c:pt idx="775">
                  <c:v>0.26500000000000001</c:v>
                </c:pt>
                <c:pt idx="776">
                  <c:v>0.26</c:v>
                </c:pt>
                <c:pt idx="777">
                  <c:v>0.26</c:v>
                </c:pt>
                <c:pt idx="778">
                  <c:v>0.26</c:v>
                </c:pt>
                <c:pt idx="779">
                  <c:v>0.26</c:v>
                </c:pt>
                <c:pt idx="780">
                  <c:v>0.26</c:v>
                </c:pt>
                <c:pt idx="781">
                  <c:v>0.26</c:v>
                </c:pt>
                <c:pt idx="782">
                  <c:v>0.26</c:v>
                </c:pt>
                <c:pt idx="783">
                  <c:v>0.26</c:v>
                </c:pt>
                <c:pt idx="784">
                  <c:v>0.26</c:v>
                </c:pt>
                <c:pt idx="785">
                  <c:v>0.26</c:v>
                </c:pt>
                <c:pt idx="786">
                  <c:v>0.26</c:v>
                </c:pt>
                <c:pt idx="787">
                  <c:v>0.26</c:v>
                </c:pt>
                <c:pt idx="788">
                  <c:v>0.26</c:v>
                </c:pt>
                <c:pt idx="789">
                  <c:v>0.26</c:v>
                </c:pt>
                <c:pt idx="790">
                  <c:v>0.26</c:v>
                </c:pt>
                <c:pt idx="791">
                  <c:v>0.26</c:v>
                </c:pt>
                <c:pt idx="792">
                  <c:v>0.26</c:v>
                </c:pt>
                <c:pt idx="793">
                  <c:v>0.26</c:v>
                </c:pt>
                <c:pt idx="794">
                  <c:v>0.26</c:v>
                </c:pt>
                <c:pt idx="795">
                  <c:v>0.26</c:v>
                </c:pt>
                <c:pt idx="796">
                  <c:v>0.26</c:v>
                </c:pt>
                <c:pt idx="797">
                  <c:v>0.26</c:v>
                </c:pt>
                <c:pt idx="798">
                  <c:v>0.26</c:v>
                </c:pt>
                <c:pt idx="799">
                  <c:v>0.26</c:v>
                </c:pt>
                <c:pt idx="800">
                  <c:v>0.245</c:v>
                </c:pt>
                <c:pt idx="801">
                  <c:v>0.245</c:v>
                </c:pt>
                <c:pt idx="802">
                  <c:v>0.245</c:v>
                </c:pt>
                <c:pt idx="803">
                  <c:v>0.245</c:v>
                </c:pt>
                <c:pt idx="804">
                  <c:v>0.245</c:v>
                </c:pt>
                <c:pt idx="805">
                  <c:v>0.245</c:v>
                </c:pt>
                <c:pt idx="806">
                  <c:v>0.245</c:v>
                </c:pt>
                <c:pt idx="807">
                  <c:v>0.245</c:v>
                </c:pt>
                <c:pt idx="808">
                  <c:v>0.245</c:v>
                </c:pt>
                <c:pt idx="809">
                  <c:v>0.245</c:v>
                </c:pt>
                <c:pt idx="810">
                  <c:v>0.245</c:v>
                </c:pt>
                <c:pt idx="811">
                  <c:v>0.245</c:v>
                </c:pt>
                <c:pt idx="812">
                  <c:v>0.245</c:v>
                </c:pt>
                <c:pt idx="813">
                  <c:v>0.245</c:v>
                </c:pt>
                <c:pt idx="814">
                  <c:v>0.245</c:v>
                </c:pt>
                <c:pt idx="815">
                  <c:v>0.245</c:v>
                </c:pt>
                <c:pt idx="816">
                  <c:v>0.245</c:v>
                </c:pt>
                <c:pt idx="817">
                  <c:v>0.245</c:v>
                </c:pt>
                <c:pt idx="818">
                  <c:v>0.245</c:v>
                </c:pt>
                <c:pt idx="819">
                  <c:v>0.245</c:v>
                </c:pt>
                <c:pt idx="820">
                  <c:v>0.22</c:v>
                </c:pt>
                <c:pt idx="821">
                  <c:v>0.22</c:v>
                </c:pt>
                <c:pt idx="822">
                  <c:v>0.22</c:v>
                </c:pt>
                <c:pt idx="823">
                  <c:v>0.22</c:v>
                </c:pt>
                <c:pt idx="824">
                  <c:v>0.22</c:v>
                </c:pt>
                <c:pt idx="825">
                  <c:v>0.22</c:v>
                </c:pt>
                <c:pt idx="826">
                  <c:v>0.22</c:v>
                </c:pt>
                <c:pt idx="827">
                  <c:v>0.22</c:v>
                </c:pt>
                <c:pt idx="828">
                  <c:v>0.22</c:v>
                </c:pt>
                <c:pt idx="829">
                  <c:v>0.22</c:v>
                </c:pt>
                <c:pt idx="830">
                  <c:v>0.22</c:v>
                </c:pt>
                <c:pt idx="831">
                  <c:v>0.22</c:v>
                </c:pt>
                <c:pt idx="832">
                  <c:v>0.22</c:v>
                </c:pt>
                <c:pt idx="833">
                  <c:v>0.22</c:v>
                </c:pt>
                <c:pt idx="834">
                  <c:v>0.22</c:v>
                </c:pt>
                <c:pt idx="835">
                  <c:v>0.22</c:v>
                </c:pt>
                <c:pt idx="836">
                  <c:v>0.22</c:v>
                </c:pt>
                <c:pt idx="837">
                  <c:v>0.22</c:v>
                </c:pt>
                <c:pt idx="838">
                  <c:v>0.22</c:v>
                </c:pt>
                <c:pt idx="839">
                  <c:v>0.22</c:v>
                </c:pt>
                <c:pt idx="840">
                  <c:v>0.2</c:v>
                </c:pt>
                <c:pt idx="841">
                  <c:v>0.2</c:v>
                </c:pt>
                <c:pt idx="842">
                  <c:v>0.2</c:v>
                </c:pt>
                <c:pt idx="843">
                  <c:v>0.2</c:v>
                </c:pt>
                <c:pt idx="844">
                  <c:v>0.2</c:v>
                </c:pt>
                <c:pt idx="845">
                  <c:v>0.2</c:v>
                </c:pt>
                <c:pt idx="846">
                  <c:v>0.2</c:v>
                </c:pt>
                <c:pt idx="847">
                  <c:v>0.2</c:v>
                </c:pt>
                <c:pt idx="848">
                  <c:v>0.2</c:v>
                </c:pt>
                <c:pt idx="849">
                  <c:v>0.2</c:v>
                </c:pt>
                <c:pt idx="850">
                  <c:v>0.2</c:v>
                </c:pt>
                <c:pt idx="851">
                  <c:v>0.2</c:v>
                </c:pt>
                <c:pt idx="852">
                  <c:v>0.2</c:v>
                </c:pt>
                <c:pt idx="853">
                  <c:v>0.2</c:v>
                </c:pt>
                <c:pt idx="854">
                  <c:v>0.2</c:v>
                </c:pt>
                <c:pt idx="855">
                  <c:v>0.2</c:v>
                </c:pt>
                <c:pt idx="856">
                  <c:v>0.2</c:v>
                </c:pt>
                <c:pt idx="857">
                  <c:v>0.2</c:v>
                </c:pt>
                <c:pt idx="858">
                  <c:v>0.2</c:v>
                </c:pt>
                <c:pt idx="859">
                  <c:v>0.2</c:v>
                </c:pt>
                <c:pt idx="860">
                  <c:v>0.2</c:v>
                </c:pt>
                <c:pt idx="861">
                  <c:v>0.2</c:v>
                </c:pt>
                <c:pt idx="862">
                  <c:v>0.2</c:v>
                </c:pt>
                <c:pt idx="863">
                  <c:v>0.2</c:v>
                </c:pt>
                <c:pt idx="864">
                  <c:v>0.2</c:v>
                </c:pt>
                <c:pt idx="865">
                  <c:v>0.19</c:v>
                </c:pt>
                <c:pt idx="866">
                  <c:v>0.19</c:v>
                </c:pt>
                <c:pt idx="867">
                  <c:v>0.19</c:v>
                </c:pt>
                <c:pt idx="868">
                  <c:v>0.19</c:v>
                </c:pt>
                <c:pt idx="869">
                  <c:v>0.19</c:v>
                </c:pt>
                <c:pt idx="870">
                  <c:v>0.19</c:v>
                </c:pt>
                <c:pt idx="871">
                  <c:v>0.19</c:v>
                </c:pt>
                <c:pt idx="872">
                  <c:v>0.19</c:v>
                </c:pt>
                <c:pt idx="873">
                  <c:v>0.19</c:v>
                </c:pt>
                <c:pt idx="874">
                  <c:v>0.19</c:v>
                </c:pt>
                <c:pt idx="875">
                  <c:v>0.19</c:v>
                </c:pt>
                <c:pt idx="876">
                  <c:v>0.19</c:v>
                </c:pt>
                <c:pt idx="877">
                  <c:v>0.19</c:v>
                </c:pt>
                <c:pt idx="878">
                  <c:v>0.19</c:v>
                </c:pt>
                <c:pt idx="879">
                  <c:v>0.19</c:v>
                </c:pt>
                <c:pt idx="880">
                  <c:v>0.19</c:v>
                </c:pt>
                <c:pt idx="881">
                  <c:v>0.19</c:v>
                </c:pt>
                <c:pt idx="882">
                  <c:v>0.19</c:v>
                </c:pt>
                <c:pt idx="883">
                  <c:v>0.19</c:v>
                </c:pt>
                <c:pt idx="884">
                  <c:v>0.19</c:v>
                </c:pt>
                <c:pt idx="885">
                  <c:v>0.17499999999999999</c:v>
                </c:pt>
                <c:pt idx="886">
                  <c:v>0.17499999999999999</c:v>
                </c:pt>
                <c:pt idx="887">
                  <c:v>0.17499999999999999</c:v>
                </c:pt>
                <c:pt idx="888">
                  <c:v>0.17499999999999999</c:v>
                </c:pt>
                <c:pt idx="889">
                  <c:v>0.17499999999999999</c:v>
                </c:pt>
                <c:pt idx="890">
                  <c:v>0.17499999999999999</c:v>
                </c:pt>
                <c:pt idx="891">
                  <c:v>0.17499999999999999</c:v>
                </c:pt>
                <c:pt idx="892">
                  <c:v>0.17499999999999999</c:v>
                </c:pt>
                <c:pt idx="893">
                  <c:v>0.17499999999999999</c:v>
                </c:pt>
                <c:pt idx="894">
                  <c:v>0.17499999999999999</c:v>
                </c:pt>
                <c:pt idx="895">
                  <c:v>0.17499999999999999</c:v>
                </c:pt>
                <c:pt idx="896">
                  <c:v>0.17499999999999999</c:v>
                </c:pt>
                <c:pt idx="897">
                  <c:v>0.17499999999999999</c:v>
                </c:pt>
                <c:pt idx="898">
                  <c:v>0.17499999999999999</c:v>
                </c:pt>
                <c:pt idx="899">
                  <c:v>0.17499999999999999</c:v>
                </c:pt>
                <c:pt idx="900">
                  <c:v>0.17499999999999999</c:v>
                </c:pt>
                <c:pt idx="901">
                  <c:v>0.17499999999999999</c:v>
                </c:pt>
                <c:pt idx="902">
                  <c:v>0.17499999999999999</c:v>
                </c:pt>
                <c:pt idx="903">
                  <c:v>0.17499999999999999</c:v>
                </c:pt>
                <c:pt idx="904">
                  <c:v>0.17499999999999999</c:v>
                </c:pt>
                <c:pt idx="905">
                  <c:v>0.16500000000000001</c:v>
                </c:pt>
                <c:pt idx="906">
                  <c:v>0.16500000000000001</c:v>
                </c:pt>
                <c:pt idx="907">
                  <c:v>0.16500000000000001</c:v>
                </c:pt>
                <c:pt idx="908">
                  <c:v>0.16500000000000001</c:v>
                </c:pt>
                <c:pt idx="909">
                  <c:v>0.16500000000000001</c:v>
                </c:pt>
                <c:pt idx="910">
                  <c:v>0.16500000000000001</c:v>
                </c:pt>
                <c:pt idx="911">
                  <c:v>0.16500000000000001</c:v>
                </c:pt>
                <c:pt idx="912">
                  <c:v>0.16500000000000001</c:v>
                </c:pt>
                <c:pt idx="913">
                  <c:v>0.16500000000000001</c:v>
                </c:pt>
                <c:pt idx="914">
                  <c:v>0.16500000000000001</c:v>
                </c:pt>
                <c:pt idx="915">
                  <c:v>0.16500000000000001</c:v>
                </c:pt>
                <c:pt idx="916">
                  <c:v>0.16500000000000001</c:v>
                </c:pt>
                <c:pt idx="917">
                  <c:v>0.16500000000000001</c:v>
                </c:pt>
                <c:pt idx="918">
                  <c:v>0.16500000000000001</c:v>
                </c:pt>
                <c:pt idx="919">
                  <c:v>0.16500000000000001</c:v>
                </c:pt>
                <c:pt idx="920">
                  <c:v>0.16500000000000001</c:v>
                </c:pt>
                <c:pt idx="921">
                  <c:v>0.16500000000000001</c:v>
                </c:pt>
                <c:pt idx="922">
                  <c:v>0.16500000000000001</c:v>
                </c:pt>
                <c:pt idx="923">
                  <c:v>0.16500000000000001</c:v>
                </c:pt>
                <c:pt idx="924">
                  <c:v>0.16500000000000001</c:v>
                </c:pt>
                <c:pt idx="925">
                  <c:v>0.16500000000000001</c:v>
                </c:pt>
                <c:pt idx="926">
                  <c:v>0.16500000000000001</c:v>
                </c:pt>
                <c:pt idx="927">
                  <c:v>0.16500000000000001</c:v>
                </c:pt>
                <c:pt idx="928">
                  <c:v>0.16500000000000001</c:v>
                </c:pt>
                <c:pt idx="929">
                  <c:v>0.16500000000000001</c:v>
                </c:pt>
                <c:pt idx="930">
                  <c:v>0.16500000000000001</c:v>
                </c:pt>
                <c:pt idx="931">
                  <c:v>0.16500000000000001</c:v>
                </c:pt>
                <c:pt idx="932">
                  <c:v>0.16500000000000001</c:v>
                </c:pt>
                <c:pt idx="933">
                  <c:v>0.16500000000000001</c:v>
                </c:pt>
                <c:pt idx="934">
                  <c:v>0.16500000000000001</c:v>
                </c:pt>
                <c:pt idx="935">
                  <c:v>0.16500000000000001</c:v>
                </c:pt>
                <c:pt idx="936">
                  <c:v>0.16500000000000001</c:v>
                </c:pt>
                <c:pt idx="937">
                  <c:v>0.16500000000000001</c:v>
                </c:pt>
                <c:pt idx="938">
                  <c:v>0.16500000000000001</c:v>
                </c:pt>
                <c:pt idx="939">
                  <c:v>0.16500000000000001</c:v>
                </c:pt>
                <c:pt idx="940">
                  <c:v>0.16500000000000001</c:v>
                </c:pt>
                <c:pt idx="941">
                  <c:v>0.16500000000000001</c:v>
                </c:pt>
                <c:pt idx="942">
                  <c:v>0.16500000000000001</c:v>
                </c:pt>
                <c:pt idx="943">
                  <c:v>0.16500000000000001</c:v>
                </c:pt>
                <c:pt idx="944">
                  <c:v>0.16500000000000001</c:v>
                </c:pt>
                <c:pt idx="945">
                  <c:v>0.16500000000000001</c:v>
                </c:pt>
                <c:pt idx="946">
                  <c:v>0.16500000000000001</c:v>
                </c:pt>
                <c:pt idx="947">
                  <c:v>0.16500000000000001</c:v>
                </c:pt>
                <c:pt idx="948">
                  <c:v>0.16500000000000001</c:v>
                </c:pt>
                <c:pt idx="949">
                  <c:v>0.16500000000000001</c:v>
                </c:pt>
                <c:pt idx="950">
                  <c:v>0.16500000000000001</c:v>
                </c:pt>
                <c:pt idx="951">
                  <c:v>0.16500000000000001</c:v>
                </c:pt>
                <c:pt idx="952">
                  <c:v>0.16500000000000001</c:v>
                </c:pt>
                <c:pt idx="953">
                  <c:v>0.16500000000000001</c:v>
                </c:pt>
                <c:pt idx="954">
                  <c:v>0.16500000000000001</c:v>
                </c:pt>
                <c:pt idx="955">
                  <c:v>0.16500000000000001</c:v>
                </c:pt>
                <c:pt idx="956">
                  <c:v>0.16500000000000001</c:v>
                </c:pt>
                <c:pt idx="957">
                  <c:v>0.16500000000000001</c:v>
                </c:pt>
                <c:pt idx="958">
                  <c:v>0.16500000000000001</c:v>
                </c:pt>
                <c:pt idx="959">
                  <c:v>0.16500000000000001</c:v>
                </c:pt>
                <c:pt idx="960">
                  <c:v>0.16500000000000001</c:v>
                </c:pt>
                <c:pt idx="961">
                  <c:v>0.16500000000000001</c:v>
                </c:pt>
                <c:pt idx="962">
                  <c:v>0.16500000000000001</c:v>
                </c:pt>
                <c:pt idx="963">
                  <c:v>0.16500000000000001</c:v>
                </c:pt>
                <c:pt idx="964">
                  <c:v>0.16500000000000001</c:v>
                </c:pt>
                <c:pt idx="965">
                  <c:v>0.16500000000000001</c:v>
                </c:pt>
                <c:pt idx="966">
                  <c:v>0.16250000000000001</c:v>
                </c:pt>
                <c:pt idx="967">
                  <c:v>0.16250000000000001</c:v>
                </c:pt>
                <c:pt idx="968">
                  <c:v>0.16250000000000001</c:v>
                </c:pt>
                <c:pt idx="969">
                  <c:v>0.16250000000000001</c:v>
                </c:pt>
                <c:pt idx="970">
                  <c:v>0.16250000000000001</c:v>
                </c:pt>
                <c:pt idx="971">
                  <c:v>0.16250000000000001</c:v>
                </c:pt>
                <c:pt idx="972">
                  <c:v>0.16250000000000001</c:v>
                </c:pt>
                <c:pt idx="973">
                  <c:v>0.16250000000000001</c:v>
                </c:pt>
                <c:pt idx="974">
                  <c:v>0.16250000000000001</c:v>
                </c:pt>
                <c:pt idx="975">
                  <c:v>0.16250000000000001</c:v>
                </c:pt>
                <c:pt idx="976">
                  <c:v>0.16250000000000001</c:v>
                </c:pt>
                <c:pt idx="977">
                  <c:v>0.16250000000000001</c:v>
                </c:pt>
                <c:pt idx="978">
                  <c:v>0.16250000000000001</c:v>
                </c:pt>
                <c:pt idx="979">
                  <c:v>0.16250000000000001</c:v>
                </c:pt>
                <c:pt idx="980">
                  <c:v>0.16250000000000001</c:v>
                </c:pt>
                <c:pt idx="981">
                  <c:v>0.16250000000000001</c:v>
                </c:pt>
                <c:pt idx="982">
                  <c:v>0.16250000000000001</c:v>
                </c:pt>
                <c:pt idx="983">
                  <c:v>0.16250000000000001</c:v>
                </c:pt>
                <c:pt idx="984">
                  <c:v>0.16250000000000001</c:v>
                </c:pt>
                <c:pt idx="985">
                  <c:v>0.16</c:v>
                </c:pt>
                <c:pt idx="986">
                  <c:v>0.16</c:v>
                </c:pt>
                <c:pt idx="987">
                  <c:v>0.16</c:v>
                </c:pt>
                <c:pt idx="988">
                  <c:v>0.16</c:v>
                </c:pt>
                <c:pt idx="989">
                  <c:v>0.16</c:v>
                </c:pt>
                <c:pt idx="990">
                  <c:v>0.16</c:v>
                </c:pt>
                <c:pt idx="991">
                  <c:v>0.16</c:v>
                </c:pt>
                <c:pt idx="992">
                  <c:v>0.16</c:v>
                </c:pt>
                <c:pt idx="993">
                  <c:v>0.16</c:v>
                </c:pt>
                <c:pt idx="994">
                  <c:v>0.16</c:v>
                </c:pt>
                <c:pt idx="995">
                  <c:v>0.16</c:v>
                </c:pt>
                <c:pt idx="996">
                  <c:v>0.16</c:v>
                </c:pt>
                <c:pt idx="997">
                  <c:v>0.16</c:v>
                </c:pt>
                <c:pt idx="998">
                  <c:v>0.16</c:v>
                </c:pt>
                <c:pt idx="999">
                  <c:v>0.16</c:v>
                </c:pt>
                <c:pt idx="1000">
                  <c:v>0.16</c:v>
                </c:pt>
                <c:pt idx="1001">
                  <c:v>0.16</c:v>
                </c:pt>
                <c:pt idx="1002">
                  <c:v>0.16</c:v>
                </c:pt>
                <c:pt idx="1003">
                  <c:v>0.16</c:v>
                </c:pt>
                <c:pt idx="1004">
                  <c:v>0.16</c:v>
                </c:pt>
                <c:pt idx="1005">
                  <c:v>0.16</c:v>
                </c:pt>
                <c:pt idx="1006">
                  <c:v>0.16</c:v>
                </c:pt>
                <c:pt idx="1007">
                  <c:v>0.16</c:v>
                </c:pt>
                <c:pt idx="1008">
                  <c:v>0.16</c:v>
                </c:pt>
                <c:pt idx="1009">
                  <c:v>0.16</c:v>
                </c:pt>
                <c:pt idx="1010">
                  <c:v>0.16</c:v>
                </c:pt>
                <c:pt idx="1011">
                  <c:v>0.16</c:v>
                </c:pt>
                <c:pt idx="1012">
                  <c:v>0.16</c:v>
                </c:pt>
                <c:pt idx="1013">
                  <c:v>0.16</c:v>
                </c:pt>
                <c:pt idx="1014">
                  <c:v>0.16</c:v>
                </c:pt>
                <c:pt idx="1015">
                  <c:v>0.16</c:v>
                </c:pt>
                <c:pt idx="1016">
                  <c:v>0.16</c:v>
                </c:pt>
                <c:pt idx="1017">
                  <c:v>0.16</c:v>
                </c:pt>
                <c:pt idx="1018">
                  <c:v>0.16</c:v>
                </c:pt>
                <c:pt idx="1019">
                  <c:v>0.16</c:v>
                </c:pt>
                <c:pt idx="1020">
                  <c:v>0.16</c:v>
                </c:pt>
                <c:pt idx="1021">
                  <c:v>0.16</c:v>
                </c:pt>
                <c:pt idx="1022">
                  <c:v>0.16</c:v>
                </c:pt>
                <c:pt idx="1023">
                  <c:v>0.16</c:v>
                </c:pt>
                <c:pt idx="1024">
                  <c:v>0.16</c:v>
                </c:pt>
                <c:pt idx="1025">
                  <c:v>0.16</c:v>
                </c:pt>
                <c:pt idx="1026">
                  <c:v>0.16</c:v>
                </c:pt>
                <c:pt idx="1027">
                  <c:v>0.16</c:v>
                </c:pt>
                <c:pt idx="1028">
                  <c:v>0.16</c:v>
                </c:pt>
                <c:pt idx="1029">
                  <c:v>0.16</c:v>
                </c:pt>
                <c:pt idx="1030">
                  <c:v>0.16</c:v>
                </c:pt>
                <c:pt idx="1031">
                  <c:v>0.16</c:v>
                </c:pt>
                <c:pt idx="1032">
                  <c:v>0.16</c:v>
                </c:pt>
                <c:pt idx="1033">
                  <c:v>0.16</c:v>
                </c:pt>
                <c:pt idx="1034">
                  <c:v>0.16</c:v>
                </c:pt>
                <c:pt idx="1035">
                  <c:v>0.16</c:v>
                </c:pt>
                <c:pt idx="1036">
                  <c:v>0.16</c:v>
                </c:pt>
                <c:pt idx="1037">
                  <c:v>0.16</c:v>
                </c:pt>
                <c:pt idx="1038">
                  <c:v>0.16</c:v>
                </c:pt>
                <c:pt idx="1039">
                  <c:v>0.16</c:v>
                </c:pt>
                <c:pt idx="1040">
                  <c:v>0.16</c:v>
                </c:pt>
                <c:pt idx="1041">
                  <c:v>0.16</c:v>
                </c:pt>
                <c:pt idx="1042">
                  <c:v>0.16</c:v>
                </c:pt>
                <c:pt idx="1043">
                  <c:v>0.16</c:v>
                </c:pt>
                <c:pt idx="1044">
                  <c:v>0.16</c:v>
                </c:pt>
                <c:pt idx="1045">
                  <c:v>0.16</c:v>
                </c:pt>
                <c:pt idx="1046">
                  <c:v>0.16</c:v>
                </c:pt>
                <c:pt idx="1047">
                  <c:v>0.16</c:v>
                </c:pt>
                <c:pt idx="1048">
                  <c:v>0.16</c:v>
                </c:pt>
                <c:pt idx="1049">
                  <c:v>0.16</c:v>
                </c:pt>
                <c:pt idx="1050">
                  <c:v>0.16</c:v>
                </c:pt>
                <c:pt idx="1051">
                  <c:v>0.16</c:v>
                </c:pt>
                <c:pt idx="1052">
                  <c:v>0.16</c:v>
                </c:pt>
                <c:pt idx="1053">
                  <c:v>0.16</c:v>
                </c:pt>
                <c:pt idx="1054">
                  <c:v>0.16</c:v>
                </c:pt>
                <c:pt idx="1055">
                  <c:v>0.16</c:v>
                </c:pt>
                <c:pt idx="1056">
                  <c:v>0.16</c:v>
                </c:pt>
                <c:pt idx="1057">
                  <c:v>0.16</c:v>
                </c:pt>
                <c:pt idx="1058">
                  <c:v>0.16</c:v>
                </c:pt>
                <c:pt idx="1059">
                  <c:v>0.16</c:v>
                </c:pt>
                <c:pt idx="1060">
                  <c:v>0.16</c:v>
                </c:pt>
                <c:pt idx="1061">
                  <c:v>0.16</c:v>
                </c:pt>
                <c:pt idx="1062">
                  <c:v>0.16</c:v>
                </c:pt>
                <c:pt idx="1063">
                  <c:v>0.16</c:v>
                </c:pt>
                <c:pt idx="1064">
                  <c:v>0.16</c:v>
                </c:pt>
                <c:pt idx="1065">
                  <c:v>0.16</c:v>
                </c:pt>
                <c:pt idx="1066">
                  <c:v>0.16</c:v>
                </c:pt>
                <c:pt idx="1067">
                  <c:v>0.16</c:v>
                </c:pt>
                <c:pt idx="1068">
                  <c:v>0.16</c:v>
                </c:pt>
                <c:pt idx="1069">
                  <c:v>0.16</c:v>
                </c:pt>
                <c:pt idx="1070">
                  <c:v>0.16</c:v>
                </c:pt>
                <c:pt idx="1071">
                  <c:v>0.16</c:v>
                </c:pt>
                <c:pt idx="1072">
                  <c:v>0.16</c:v>
                </c:pt>
                <c:pt idx="1073">
                  <c:v>0.16</c:v>
                </c:pt>
                <c:pt idx="1074">
                  <c:v>0.16</c:v>
                </c:pt>
                <c:pt idx="1075">
                  <c:v>0.16</c:v>
                </c:pt>
                <c:pt idx="1076">
                  <c:v>0.16</c:v>
                </c:pt>
                <c:pt idx="1077">
                  <c:v>0.16</c:v>
                </c:pt>
                <c:pt idx="1078">
                  <c:v>0.16</c:v>
                </c:pt>
                <c:pt idx="1079">
                  <c:v>0.16</c:v>
                </c:pt>
                <c:pt idx="1080">
                  <c:v>0.16</c:v>
                </c:pt>
                <c:pt idx="1081">
                  <c:v>0.16</c:v>
                </c:pt>
                <c:pt idx="1082">
                  <c:v>0.16</c:v>
                </c:pt>
                <c:pt idx="1083">
                  <c:v>0.16</c:v>
                </c:pt>
                <c:pt idx="1084">
                  <c:v>0.16</c:v>
                </c:pt>
                <c:pt idx="1085">
                  <c:v>0.16</c:v>
                </c:pt>
                <c:pt idx="1086">
                  <c:v>0.16</c:v>
                </c:pt>
                <c:pt idx="1087">
                  <c:v>0.16</c:v>
                </c:pt>
                <c:pt idx="1088">
                  <c:v>0.16</c:v>
                </c:pt>
                <c:pt idx="1089">
                  <c:v>0.16</c:v>
                </c:pt>
                <c:pt idx="1090">
                  <c:v>0.16</c:v>
                </c:pt>
                <c:pt idx="1091">
                  <c:v>0.16</c:v>
                </c:pt>
                <c:pt idx="1092">
                  <c:v>0.16250000000000001</c:v>
                </c:pt>
                <c:pt idx="1093">
                  <c:v>0.16250000000000001</c:v>
                </c:pt>
                <c:pt idx="1094">
                  <c:v>0.16250000000000001</c:v>
                </c:pt>
                <c:pt idx="1095">
                  <c:v>0.16250000000000001</c:v>
                </c:pt>
                <c:pt idx="1096">
                  <c:v>0.16250000000000001</c:v>
                </c:pt>
                <c:pt idx="1097">
                  <c:v>0.16250000000000001</c:v>
                </c:pt>
                <c:pt idx="1098">
                  <c:v>0.16250000000000001</c:v>
                </c:pt>
                <c:pt idx="1099">
                  <c:v>0.16250000000000001</c:v>
                </c:pt>
                <c:pt idx="1100">
                  <c:v>0.16250000000000001</c:v>
                </c:pt>
                <c:pt idx="1101">
                  <c:v>0.16250000000000001</c:v>
                </c:pt>
                <c:pt idx="1102">
                  <c:v>0.16250000000000001</c:v>
                </c:pt>
                <c:pt idx="1103">
                  <c:v>0.16250000000000001</c:v>
                </c:pt>
                <c:pt idx="1104">
                  <c:v>0.16250000000000001</c:v>
                </c:pt>
                <c:pt idx="1105">
                  <c:v>0.16250000000000001</c:v>
                </c:pt>
                <c:pt idx="1106">
                  <c:v>0.16250000000000001</c:v>
                </c:pt>
                <c:pt idx="1107">
                  <c:v>0.16250000000000001</c:v>
                </c:pt>
                <c:pt idx="1108">
                  <c:v>0.16250000000000001</c:v>
                </c:pt>
                <c:pt idx="1109">
                  <c:v>0.16250000000000001</c:v>
                </c:pt>
                <c:pt idx="1110">
                  <c:v>0.16250000000000001</c:v>
                </c:pt>
                <c:pt idx="1111">
                  <c:v>0.16250000000000001</c:v>
                </c:pt>
                <c:pt idx="1112">
                  <c:v>0.16250000000000001</c:v>
                </c:pt>
                <c:pt idx="1113">
                  <c:v>0.16250000000000001</c:v>
                </c:pt>
                <c:pt idx="1114">
                  <c:v>0.16250000000000001</c:v>
                </c:pt>
                <c:pt idx="1115">
                  <c:v>0.16250000000000001</c:v>
                </c:pt>
                <c:pt idx="1116">
                  <c:v>0.16750000000000001</c:v>
                </c:pt>
                <c:pt idx="1117">
                  <c:v>0.16750000000000001</c:v>
                </c:pt>
                <c:pt idx="1118">
                  <c:v>0.16750000000000001</c:v>
                </c:pt>
                <c:pt idx="1119">
                  <c:v>0.16750000000000001</c:v>
                </c:pt>
                <c:pt idx="1120">
                  <c:v>0.16750000000000001</c:v>
                </c:pt>
                <c:pt idx="1121">
                  <c:v>0.16750000000000001</c:v>
                </c:pt>
                <c:pt idx="1122">
                  <c:v>0.16750000000000001</c:v>
                </c:pt>
                <c:pt idx="1123">
                  <c:v>0.16750000000000001</c:v>
                </c:pt>
                <c:pt idx="1124">
                  <c:v>0.16750000000000001</c:v>
                </c:pt>
                <c:pt idx="1125">
                  <c:v>0.16750000000000001</c:v>
                </c:pt>
                <c:pt idx="1126">
                  <c:v>0.16750000000000001</c:v>
                </c:pt>
                <c:pt idx="1127">
                  <c:v>0.16750000000000001</c:v>
                </c:pt>
                <c:pt idx="1128">
                  <c:v>0.16750000000000001</c:v>
                </c:pt>
                <c:pt idx="1129">
                  <c:v>0.16750000000000001</c:v>
                </c:pt>
                <c:pt idx="1130">
                  <c:v>0.16750000000000001</c:v>
                </c:pt>
                <c:pt idx="1131">
                  <c:v>0.16750000000000001</c:v>
                </c:pt>
                <c:pt idx="1132">
                  <c:v>0.16750000000000001</c:v>
                </c:pt>
                <c:pt idx="1133">
                  <c:v>0.16750000000000001</c:v>
                </c:pt>
                <c:pt idx="1134">
                  <c:v>0.17249999999999999</c:v>
                </c:pt>
                <c:pt idx="1135">
                  <c:v>0.17249999999999999</c:v>
                </c:pt>
                <c:pt idx="1136">
                  <c:v>0.17249999999999999</c:v>
                </c:pt>
                <c:pt idx="1137">
                  <c:v>0.17249999999999999</c:v>
                </c:pt>
                <c:pt idx="1138">
                  <c:v>0.17249999999999999</c:v>
                </c:pt>
                <c:pt idx="1139">
                  <c:v>0.17249999999999999</c:v>
                </c:pt>
                <c:pt idx="1140">
                  <c:v>0.17249999999999999</c:v>
                </c:pt>
                <c:pt idx="1141">
                  <c:v>0.17249999999999999</c:v>
                </c:pt>
                <c:pt idx="1142">
                  <c:v>0.17249999999999999</c:v>
                </c:pt>
                <c:pt idx="1143">
                  <c:v>0.17249999999999999</c:v>
                </c:pt>
                <c:pt idx="1144">
                  <c:v>0.17249999999999999</c:v>
                </c:pt>
                <c:pt idx="1145">
                  <c:v>0.17249999999999999</c:v>
                </c:pt>
                <c:pt idx="1146">
                  <c:v>0.17249999999999999</c:v>
                </c:pt>
                <c:pt idx="1147">
                  <c:v>0.17249999999999999</c:v>
                </c:pt>
                <c:pt idx="1148">
                  <c:v>0.17249999999999999</c:v>
                </c:pt>
                <c:pt idx="1149">
                  <c:v>0.17249999999999999</c:v>
                </c:pt>
                <c:pt idx="1150">
                  <c:v>0.17249999999999999</c:v>
                </c:pt>
                <c:pt idx="1151">
                  <c:v>0.17249999999999999</c:v>
                </c:pt>
                <c:pt idx="1152">
                  <c:v>0.17249999999999999</c:v>
                </c:pt>
                <c:pt idx="1153">
                  <c:v>0.17249999999999999</c:v>
                </c:pt>
                <c:pt idx="1154">
                  <c:v>0.17749999999999999</c:v>
                </c:pt>
                <c:pt idx="1155">
                  <c:v>0.17749999999999999</c:v>
                </c:pt>
                <c:pt idx="1156">
                  <c:v>0.17749999999999999</c:v>
                </c:pt>
                <c:pt idx="1157">
                  <c:v>0.17749999999999999</c:v>
                </c:pt>
                <c:pt idx="1158">
                  <c:v>0.17749999999999999</c:v>
                </c:pt>
                <c:pt idx="1159">
                  <c:v>0.17749999999999999</c:v>
                </c:pt>
                <c:pt idx="1160">
                  <c:v>0.17749999999999999</c:v>
                </c:pt>
                <c:pt idx="1161">
                  <c:v>0.17749999999999999</c:v>
                </c:pt>
                <c:pt idx="1162">
                  <c:v>0.17749999999999999</c:v>
                </c:pt>
                <c:pt idx="1163">
                  <c:v>0.17749999999999999</c:v>
                </c:pt>
                <c:pt idx="1164">
                  <c:v>0.17749999999999999</c:v>
                </c:pt>
                <c:pt idx="1165">
                  <c:v>0.17749999999999999</c:v>
                </c:pt>
                <c:pt idx="1166">
                  <c:v>0.17749999999999999</c:v>
                </c:pt>
                <c:pt idx="1167">
                  <c:v>0.17749999999999999</c:v>
                </c:pt>
                <c:pt idx="1168">
                  <c:v>0.17749999999999999</c:v>
                </c:pt>
                <c:pt idx="1169">
                  <c:v>0.17749999999999999</c:v>
                </c:pt>
                <c:pt idx="1170">
                  <c:v>0.17749999999999999</c:v>
                </c:pt>
                <c:pt idx="1171">
                  <c:v>0.17749999999999999</c:v>
                </c:pt>
                <c:pt idx="1172">
                  <c:v>0.17749999999999999</c:v>
                </c:pt>
                <c:pt idx="1173">
                  <c:v>0.17749999999999999</c:v>
                </c:pt>
                <c:pt idx="1174">
                  <c:v>0.17749999999999999</c:v>
                </c:pt>
                <c:pt idx="1175">
                  <c:v>0.17749999999999999</c:v>
                </c:pt>
                <c:pt idx="1176">
                  <c:v>0.17749999999999999</c:v>
                </c:pt>
                <c:pt idx="1177">
                  <c:v>0.17749999999999999</c:v>
                </c:pt>
                <c:pt idx="1178">
                  <c:v>0.17749999999999999</c:v>
                </c:pt>
                <c:pt idx="1179">
                  <c:v>0.1825</c:v>
                </c:pt>
                <c:pt idx="1180">
                  <c:v>0.1825</c:v>
                </c:pt>
                <c:pt idx="1181">
                  <c:v>0.1825</c:v>
                </c:pt>
                <c:pt idx="1182">
                  <c:v>0.1825</c:v>
                </c:pt>
                <c:pt idx="1183">
                  <c:v>0.1825</c:v>
                </c:pt>
                <c:pt idx="1184">
                  <c:v>0.1825</c:v>
                </c:pt>
                <c:pt idx="1185">
                  <c:v>0.1825</c:v>
                </c:pt>
                <c:pt idx="1186">
                  <c:v>0.1825</c:v>
                </c:pt>
                <c:pt idx="1187">
                  <c:v>0.1825</c:v>
                </c:pt>
                <c:pt idx="1188">
                  <c:v>0.1825</c:v>
                </c:pt>
                <c:pt idx="1189">
                  <c:v>0.1825</c:v>
                </c:pt>
                <c:pt idx="1190">
                  <c:v>0.1825</c:v>
                </c:pt>
                <c:pt idx="1191">
                  <c:v>0.1825</c:v>
                </c:pt>
                <c:pt idx="1192">
                  <c:v>0.1825</c:v>
                </c:pt>
                <c:pt idx="1193">
                  <c:v>0.1825</c:v>
                </c:pt>
                <c:pt idx="1194">
                  <c:v>0.1825</c:v>
                </c:pt>
                <c:pt idx="1195">
                  <c:v>0.1825</c:v>
                </c:pt>
                <c:pt idx="1196">
                  <c:v>0.1825</c:v>
                </c:pt>
                <c:pt idx="1197">
                  <c:v>0.1875</c:v>
                </c:pt>
                <c:pt idx="1198">
                  <c:v>0.1875</c:v>
                </c:pt>
                <c:pt idx="1199">
                  <c:v>0.1875</c:v>
                </c:pt>
                <c:pt idx="1200">
                  <c:v>0.1875</c:v>
                </c:pt>
                <c:pt idx="1201">
                  <c:v>0.1875</c:v>
                </c:pt>
                <c:pt idx="1202">
                  <c:v>0.1875</c:v>
                </c:pt>
                <c:pt idx="1203">
                  <c:v>0.1875</c:v>
                </c:pt>
                <c:pt idx="1204">
                  <c:v>0.1875</c:v>
                </c:pt>
                <c:pt idx="1205">
                  <c:v>0.1875</c:v>
                </c:pt>
                <c:pt idx="1206">
                  <c:v>0.1875</c:v>
                </c:pt>
                <c:pt idx="1207">
                  <c:v>0.1875</c:v>
                </c:pt>
                <c:pt idx="1208">
                  <c:v>0.1875</c:v>
                </c:pt>
                <c:pt idx="1209">
                  <c:v>0.1875</c:v>
                </c:pt>
                <c:pt idx="1210">
                  <c:v>0.1875</c:v>
                </c:pt>
                <c:pt idx="1211">
                  <c:v>0.1875</c:v>
                </c:pt>
                <c:pt idx="1212">
                  <c:v>0.1875</c:v>
                </c:pt>
                <c:pt idx="1213">
                  <c:v>0.1875</c:v>
                </c:pt>
                <c:pt idx="1214">
                  <c:v>0.1875</c:v>
                </c:pt>
                <c:pt idx="1215">
                  <c:v>0.1875</c:v>
                </c:pt>
                <c:pt idx="1216">
                  <c:v>0.1875</c:v>
                </c:pt>
                <c:pt idx="1217">
                  <c:v>0.1925</c:v>
                </c:pt>
                <c:pt idx="1218">
                  <c:v>0.1925</c:v>
                </c:pt>
                <c:pt idx="1219">
                  <c:v>0.1925</c:v>
                </c:pt>
                <c:pt idx="1220">
                  <c:v>0.1925</c:v>
                </c:pt>
                <c:pt idx="1221">
                  <c:v>0.1925</c:v>
                </c:pt>
                <c:pt idx="1222">
                  <c:v>0.1925</c:v>
                </c:pt>
                <c:pt idx="1223">
                  <c:v>0.1925</c:v>
                </c:pt>
                <c:pt idx="1224">
                  <c:v>0.1925</c:v>
                </c:pt>
                <c:pt idx="1225">
                  <c:v>0.1925</c:v>
                </c:pt>
                <c:pt idx="1226">
                  <c:v>0.1925</c:v>
                </c:pt>
                <c:pt idx="1227">
                  <c:v>0.1925</c:v>
                </c:pt>
                <c:pt idx="1228">
                  <c:v>0.1925</c:v>
                </c:pt>
                <c:pt idx="1229">
                  <c:v>0.1925</c:v>
                </c:pt>
                <c:pt idx="1230">
                  <c:v>0.1925</c:v>
                </c:pt>
                <c:pt idx="1231">
                  <c:v>0.1925</c:v>
                </c:pt>
                <c:pt idx="1232">
                  <c:v>0.1925</c:v>
                </c:pt>
                <c:pt idx="1233">
                  <c:v>0.1925</c:v>
                </c:pt>
                <c:pt idx="1234">
                  <c:v>0.1925</c:v>
                </c:pt>
                <c:pt idx="1235">
                  <c:v>0.1925</c:v>
                </c:pt>
                <c:pt idx="1236">
                  <c:v>0.1925</c:v>
                </c:pt>
                <c:pt idx="1237">
                  <c:v>0.1925</c:v>
                </c:pt>
                <c:pt idx="1238">
                  <c:v>0.1925</c:v>
                </c:pt>
                <c:pt idx="1239">
                  <c:v>0.1925</c:v>
                </c:pt>
                <c:pt idx="1240">
                  <c:v>0.1925</c:v>
                </c:pt>
                <c:pt idx="1241">
                  <c:v>0.19500000000000001</c:v>
                </c:pt>
                <c:pt idx="1242">
                  <c:v>0.19500000000000001</c:v>
                </c:pt>
                <c:pt idx="1243">
                  <c:v>0.19500000000000001</c:v>
                </c:pt>
                <c:pt idx="1244">
                  <c:v>0.19500000000000001</c:v>
                </c:pt>
                <c:pt idx="1245">
                  <c:v>0.19500000000000001</c:v>
                </c:pt>
                <c:pt idx="1246">
                  <c:v>0.19500000000000001</c:v>
                </c:pt>
                <c:pt idx="1247">
                  <c:v>0.19500000000000001</c:v>
                </c:pt>
                <c:pt idx="1248">
                  <c:v>0.19500000000000001</c:v>
                </c:pt>
                <c:pt idx="1249">
                  <c:v>0.19500000000000001</c:v>
                </c:pt>
                <c:pt idx="1250">
                  <c:v>0.19500000000000001</c:v>
                </c:pt>
                <c:pt idx="1251">
                  <c:v>0.19500000000000001</c:v>
                </c:pt>
                <c:pt idx="1252">
                  <c:v>0.19500000000000001</c:v>
                </c:pt>
                <c:pt idx="1253">
                  <c:v>0.19500000000000001</c:v>
                </c:pt>
                <c:pt idx="1254">
                  <c:v>0.19500000000000001</c:v>
                </c:pt>
                <c:pt idx="1255">
                  <c:v>0.19500000000000001</c:v>
                </c:pt>
                <c:pt idx="1256">
                  <c:v>0.19500000000000001</c:v>
                </c:pt>
                <c:pt idx="1257">
                  <c:v>0.19500000000000001</c:v>
                </c:pt>
                <c:pt idx="1258">
                  <c:v>0.19500000000000001</c:v>
                </c:pt>
                <c:pt idx="1259">
                  <c:v>0.19500000000000001</c:v>
                </c:pt>
                <c:pt idx="1260">
                  <c:v>0.19750000000000001</c:v>
                </c:pt>
                <c:pt idx="1261">
                  <c:v>0.19750000000000001</c:v>
                </c:pt>
                <c:pt idx="1262">
                  <c:v>0.19750000000000001</c:v>
                </c:pt>
                <c:pt idx="1263">
                  <c:v>0.19750000000000001</c:v>
                </c:pt>
                <c:pt idx="1264">
                  <c:v>0.19750000000000001</c:v>
                </c:pt>
                <c:pt idx="1265">
                  <c:v>0.19750000000000001</c:v>
                </c:pt>
                <c:pt idx="1266">
                  <c:v>0.19750000000000001</c:v>
                </c:pt>
                <c:pt idx="1267">
                  <c:v>0.19750000000000001</c:v>
                </c:pt>
                <c:pt idx="1268">
                  <c:v>0.19750000000000001</c:v>
                </c:pt>
                <c:pt idx="1269">
                  <c:v>0.19750000000000001</c:v>
                </c:pt>
                <c:pt idx="1270">
                  <c:v>0.19750000000000001</c:v>
                </c:pt>
                <c:pt idx="1271">
                  <c:v>0.19750000000000001</c:v>
                </c:pt>
                <c:pt idx="1272">
                  <c:v>0.19750000000000001</c:v>
                </c:pt>
                <c:pt idx="1273">
                  <c:v>0.19750000000000001</c:v>
                </c:pt>
                <c:pt idx="1274">
                  <c:v>0.19750000000000001</c:v>
                </c:pt>
                <c:pt idx="1275">
                  <c:v>0.19750000000000001</c:v>
                </c:pt>
                <c:pt idx="1276">
                  <c:v>0.19750000000000001</c:v>
                </c:pt>
                <c:pt idx="1277">
                  <c:v>0.19750000000000001</c:v>
                </c:pt>
                <c:pt idx="1278">
                  <c:v>0.19750000000000001</c:v>
                </c:pt>
                <c:pt idx="1279">
                  <c:v>0.19750000000000001</c:v>
                </c:pt>
                <c:pt idx="1280">
                  <c:v>0.19750000000000001</c:v>
                </c:pt>
                <c:pt idx="1281">
                  <c:v>0.19750000000000001</c:v>
                </c:pt>
                <c:pt idx="1282">
                  <c:v>0.19750000000000001</c:v>
                </c:pt>
                <c:pt idx="1283">
                  <c:v>0.19750000000000001</c:v>
                </c:pt>
                <c:pt idx="1284">
                  <c:v>0.19750000000000001</c:v>
                </c:pt>
                <c:pt idx="1285">
                  <c:v>0.19750000000000001</c:v>
                </c:pt>
                <c:pt idx="1286">
                  <c:v>0.19750000000000001</c:v>
                </c:pt>
                <c:pt idx="1287">
                  <c:v>0.19750000000000001</c:v>
                </c:pt>
                <c:pt idx="1288">
                  <c:v>0.19750000000000001</c:v>
                </c:pt>
                <c:pt idx="1289">
                  <c:v>0.19750000000000001</c:v>
                </c:pt>
                <c:pt idx="1290">
                  <c:v>0.19750000000000001</c:v>
                </c:pt>
                <c:pt idx="1291">
                  <c:v>0.19750000000000001</c:v>
                </c:pt>
                <c:pt idx="1292">
                  <c:v>0.19750000000000001</c:v>
                </c:pt>
                <c:pt idx="1293">
                  <c:v>0.19750000000000001</c:v>
                </c:pt>
                <c:pt idx="1294">
                  <c:v>0.19750000000000001</c:v>
                </c:pt>
                <c:pt idx="1295">
                  <c:v>0.19750000000000001</c:v>
                </c:pt>
                <c:pt idx="1296">
                  <c:v>0.19750000000000001</c:v>
                </c:pt>
                <c:pt idx="1297">
                  <c:v>0.19750000000000001</c:v>
                </c:pt>
                <c:pt idx="1298">
                  <c:v>0.19750000000000001</c:v>
                </c:pt>
                <c:pt idx="1299">
                  <c:v>0.19750000000000001</c:v>
                </c:pt>
                <c:pt idx="1300">
                  <c:v>0.19750000000000001</c:v>
                </c:pt>
                <c:pt idx="1301">
                  <c:v>0.19750000000000001</c:v>
                </c:pt>
                <c:pt idx="1302">
                  <c:v>0.19750000000000001</c:v>
                </c:pt>
                <c:pt idx="1303">
                  <c:v>0.19750000000000001</c:v>
                </c:pt>
                <c:pt idx="1304">
                  <c:v>0.19750000000000001</c:v>
                </c:pt>
                <c:pt idx="1305">
                  <c:v>0.19750000000000001</c:v>
                </c:pt>
                <c:pt idx="1306">
                  <c:v>0.19750000000000001</c:v>
                </c:pt>
                <c:pt idx="1307">
                  <c:v>0.19750000000000001</c:v>
                </c:pt>
                <c:pt idx="1308">
                  <c:v>0.19750000000000001</c:v>
                </c:pt>
                <c:pt idx="1309">
                  <c:v>0.19750000000000001</c:v>
                </c:pt>
                <c:pt idx="1310">
                  <c:v>0.19750000000000001</c:v>
                </c:pt>
                <c:pt idx="1311">
                  <c:v>0.19750000000000001</c:v>
                </c:pt>
                <c:pt idx="1312">
                  <c:v>0.19750000000000001</c:v>
                </c:pt>
                <c:pt idx="1313">
                  <c:v>0.19750000000000001</c:v>
                </c:pt>
                <c:pt idx="1314">
                  <c:v>0.19750000000000001</c:v>
                </c:pt>
                <c:pt idx="1315">
                  <c:v>0.19750000000000001</c:v>
                </c:pt>
                <c:pt idx="1316">
                  <c:v>0.19750000000000001</c:v>
                </c:pt>
                <c:pt idx="1317">
                  <c:v>0.19750000000000001</c:v>
                </c:pt>
                <c:pt idx="1318">
                  <c:v>0.19750000000000001</c:v>
                </c:pt>
                <c:pt idx="1319">
                  <c:v>0.19750000000000001</c:v>
                </c:pt>
                <c:pt idx="1320">
                  <c:v>0.19750000000000001</c:v>
                </c:pt>
                <c:pt idx="1321">
                  <c:v>0.19750000000000001</c:v>
                </c:pt>
                <c:pt idx="1322">
                  <c:v>0.19750000000000001</c:v>
                </c:pt>
                <c:pt idx="1323">
                  <c:v>0.19750000000000001</c:v>
                </c:pt>
                <c:pt idx="1324">
                  <c:v>0.19750000000000001</c:v>
                </c:pt>
                <c:pt idx="1325">
                  <c:v>0.19750000000000001</c:v>
                </c:pt>
                <c:pt idx="1326">
                  <c:v>0.19750000000000001</c:v>
                </c:pt>
                <c:pt idx="1327">
                  <c:v>0.19750000000000001</c:v>
                </c:pt>
                <c:pt idx="1328">
                  <c:v>0.19750000000000001</c:v>
                </c:pt>
                <c:pt idx="1329">
                  <c:v>0.19750000000000001</c:v>
                </c:pt>
                <c:pt idx="1330">
                  <c:v>0.19750000000000001</c:v>
                </c:pt>
                <c:pt idx="1331">
                  <c:v>0.19750000000000001</c:v>
                </c:pt>
                <c:pt idx="1332">
                  <c:v>0.19750000000000001</c:v>
                </c:pt>
                <c:pt idx="1333">
                  <c:v>0.19750000000000001</c:v>
                </c:pt>
                <c:pt idx="1334">
                  <c:v>0.19750000000000001</c:v>
                </c:pt>
                <c:pt idx="1335">
                  <c:v>0.19750000000000001</c:v>
                </c:pt>
                <c:pt idx="1336">
                  <c:v>0.19750000000000001</c:v>
                </c:pt>
                <c:pt idx="1337">
                  <c:v>0.19750000000000001</c:v>
                </c:pt>
                <c:pt idx="1338">
                  <c:v>0.19750000000000001</c:v>
                </c:pt>
                <c:pt idx="1339">
                  <c:v>0.19750000000000001</c:v>
                </c:pt>
                <c:pt idx="1340">
                  <c:v>0.19750000000000001</c:v>
                </c:pt>
                <c:pt idx="1341">
                  <c:v>0.19750000000000001</c:v>
                </c:pt>
                <c:pt idx="1342">
                  <c:v>0.19750000000000001</c:v>
                </c:pt>
                <c:pt idx="1343">
                  <c:v>0.19500000000000001</c:v>
                </c:pt>
                <c:pt idx="1344">
                  <c:v>0.19500000000000001</c:v>
                </c:pt>
                <c:pt idx="1345">
                  <c:v>0.19500000000000001</c:v>
                </c:pt>
                <c:pt idx="1346">
                  <c:v>0.19500000000000001</c:v>
                </c:pt>
                <c:pt idx="1347">
                  <c:v>0.19500000000000001</c:v>
                </c:pt>
                <c:pt idx="1348">
                  <c:v>0.19500000000000001</c:v>
                </c:pt>
                <c:pt idx="1349">
                  <c:v>0.19500000000000001</c:v>
                </c:pt>
                <c:pt idx="1350">
                  <c:v>0.19500000000000001</c:v>
                </c:pt>
                <c:pt idx="1351">
                  <c:v>0.19500000000000001</c:v>
                </c:pt>
                <c:pt idx="1352">
                  <c:v>0.19500000000000001</c:v>
                </c:pt>
                <c:pt idx="1353">
                  <c:v>0.19500000000000001</c:v>
                </c:pt>
                <c:pt idx="1354">
                  <c:v>0.19500000000000001</c:v>
                </c:pt>
                <c:pt idx="1355">
                  <c:v>0.19500000000000001</c:v>
                </c:pt>
                <c:pt idx="1356">
                  <c:v>0.19500000000000001</c:v>
                </c:pt>
                <c:pt idx="1357">
                  <c:v>0.19500000000000001</c:v>
                </c:pt>
                <c:pt idx="1358">
                  <c:v>0.19500000000000001</c:v>
                </c:pt>
                <c:pt idx="1359">
                  <c:v>0.19500000000000001</c:v>
                </c:pt>
                <c:pt idx="1360">
                  <c:v>0.19500000000000001</c:v>
                </c:pt>
                <c:pt idx="1361">
                  <c:v>0.19500000000000001</c:v>
                </c:pt>
                <c:pt idx="1362">
                  <c:v>0.19500000000000001</c:v>
                </c:pt>
                <c:pt idx="1363">
                  <c:v>0.19500000000000001</c:v>
                </c:pt>
                <c:pt idx="1364">
                  <c:v>0.19500000000000001</c:v>
                </c:pt>
                <c:pt idx="1365">
                  <c:v>0.19500000000000001</c:v>
                </c:pt>
                <c:pt idx="1366">
                  <c:v>0.19500000000000001</c:v>
                </c:pt>
                <c:pt idx="1367">
                  <c:v>0.19</c:v>
                </c:pt>
                <c:pt idx="1368">
                  <c:v>0.19</c:v>
                </c:pt>
                <c:pt idx="1369">
                  <c:v>0.19</c:v>
                </c:pt>
                <c:pt idx="1370">
                  <c:v>0.19</c:v>
                </c:pt>
                <c:pt idx="1371">
                  <c:v>0.19</c:v>
                </c:pt>
                <c:pt idx="1372">
                  <c:v>0.19</c:v>
                </c:pt>
                <c:pt idx="1373">
                  <c:v>0.19</c:v>
                </c:pt>
                <c:pt idx="1374">
                  <c:v>0.19</c:v>
                </c:pt>
                <c:pt idx="1375">
                  <c:v>0.19</c:v>
                </c:pt>
                <c:pt idx="1376">
                  <c:v>0.19</c:v>
                </c:pt>
                <c:pt idx="1377">
                  <c:v>0.19</c:v>
                </c:pt>
                <c:pt idx="1378">
                  <c:v>0.19</c:v>
                </c:pt>
                <c:pt idx="1379">
                  <c:v>0.19</c:v>
                </c:pt>
                <c:pt idx="1380">
                  <c:v>0.19</c:v>
                </c:pt>
                <c:pt idx="1381">
                  <c:v>0.19</c:v>
                </c:pt>
                <c:pt idx="1382">
                  <c:v>0.19</c:v>
                </c:pt>
                <c:pt idx="1383">
                  <c:v>0.19</c:v>
                </c:pt>
                <c:pt idx="1384">
                  <c:v>0.19</c:v>
                </c:pt>
                <c:pt idx="1385">
                  <c:v>0.19</c:v>
                </c:pt>
                <c:pt idx="1386">
                  <c:v>0.19</c:v>
                </c:pt>
                <c:pt idx="1387">
                  <c:v>0.19</c:v>
                </c:pt>
                <c:pt idx="1388">
                  <c:v>0.19</c:v>
                </c:pt>
                <c:pt idx="1389">
                  <c:v>0.19</c:v>
                </c:pt>
                <c:pt idx="1390">
                  <c:v>0.185</c:v>
                </c:pt>
                <c:pt idx="1391">
                  <c:v>0.185</c:v>
                </c:pt>
                <c:pt idx="1392">
                  <c:v>0.185</c:v>
                </c:pt>
                <c:pt idx="1393">
                  <c:v>0.185</c:v>
                </c:pt>
                <c:pt idx="1394">
                  <c:v>0.185</c:v>
                </c:pt>
                <c:pt idx="1395">
                  <c:v>0.185</c:v>
                </c:pt>
                <c:pt idx="1396">
                  <c:v>0.185</c:v>
                </c:pt>
                <c:pt idx="1397">
                  <c:v>0.185</c:v>
                </c:pt>
                <c:pt idx="1398">
                  <c:v>0.185</c:v>
                </c:pt>
                <c:pt idx="1399">
                  <c:v>0.185</c:v>
                </c:pt>
                <c:pt idx="1400">
                  <c:v>0.185</c:v>
                </c:pt>
                <c:pt idx="1401">
                  <c:v>0.185</c:v>
                </c:pt>
                <c:pt idx="1402">
                  <c:v>0.185</c:v>
                </c:pt>
                <c:pt idx="1403">
                  <c:v>0.185</c:v>
                </c:pt>
                <c:pt idx="1404">
                  <c:v>0.185</c:v>
                </c:pt>
                <c:pt idx="1405">
                  <c:v>0.18</c:v>
                </c:pt>
                <c:pt idx="1406">
                  <c:v>0.18</c:v>
                </c:pt>
                <c:pt idx="1407">
                  <c:v>0.18</c:v>
                </c:pt>
                <c:pt idx="1408">
                  <c:v>0.18</c:v>
                </c:pt>
                <c:pt idx="1409">
                  <c:v>0.18</c:v>
                </c:pt>
                <c:pt idx="1410">
                  <c:v>0.18</c:v>
                </c:pt>
                <c:pt idx="1411">
                  <c:v>0.18</c:v>
                </c:pt>
                <c:pt idx="1412">
                  <c:v>0.18</c:v>
                </c:pt>
                <c:pt idx="1413">
                  <c:v>0.18</c:v>
                </c:pt>
                <c:pt idx="1414">
                  <c:v>0.18</c:v>
                </c:pt>
                <c:pt idx="1415">
                  <c:v>0.18</c:v>
                </c:pt>
                <c:pt idx="1416">
                  <c:v>0.18</c:v>
                </c:pt>
                <c:pt idx="1417">
                  <c:v>0.18</c:v>
                </c:pt>
                <c:pt idx="1418">
                  <c:v>0.18</c:v>
                </c:pt>
                <c:pt idx="1419">
                  <c:v>0.18</c:v>
                </c:pt>
                <c:pt idx="1420">
                  <c:v>0.18</c:v>
                </c:pt>
                <c:pt idx="1421">
                  <c:v>0.18</c:v>
                </c:pt>
                <c:pt idx="1422">
                  <c:v>0.18</c:v>
                </c:pt>
                <c:pt idx="1423">
                  <c:v>0.18</c:v>
                </c:pt>
                <c:pt idx="1424">
                  <c:v>0.18</c:v>
                </c:pt>
                <c:pt idx="1425">
                  <c:v>0.18</c:v>
                </c:pt>
                <c:pt idx="1426">
                  <c:v>0.18</c:v>
                </c:pt>
                <c:pt idx="1427">
                  <c:v>0.18</c:v>
                </c:pt>
                <c:pt idx="1428">
                  <c:v>0.18</c:v>
                </c:pt>
                <c:pt idx="1429">
                  <c:v>0.18</c:v>
                </c:pt>
                <c:pt idx="1430">
                  <c:v>0.17249999999999999</c:v>
                </c:pt>
                <c:pt idx="1431">
                  <c:v>0.17249999999999999</c:v>
                </c:pt>
                <c:pt idx="1432">
                  <c:v>0.17249999999999999</c:v>
                </c:pt>
                <c:pt idx="1433">
                  <c:v>0.17249999999999999</c:v>
                </c:pt>
                <c:pt idx="1434">
                  <c:v>0.17249999999999999</c:v>
                </c:pt>
                <c:pt idx="1435">
                  <c:v>0.17249999999999999</c:v>
                </c:pt>
                <c:pt idx="1436">
                  <c:v>0.17249999999999999</c:v>
                </c:pt>
                <c:pt idx="1437">
                  <c:v>0.17249999999999999</c:v>
                </c:pt>
                <c:pt idx="1438">
                  <c:v>0.17249999999999999</c:v>
                </c:pt>
                <c:pt idx="1439">
                  <c:v>0.17249999999999999</c:v>
                </c:pt>
                <c:pt idx="1440">
                  <c:v>0.17249999999999999</c:v>
                </c:pt>
                <c:pt idx="1441">
                  <c:v>0.17249999999999999</c:v>
                </c:pt>
                <c:pt idx="1442">
                  <c:v>0.17249999999999999</c:v>
                </c:pt>
                <c:pt idx="1443">
                  <c:v>0.17249999999999999</c:v>
                </c:pt>
                <c:pt idx="1444">
                  <c:v>0.17249999999999999</c:v>
                </c:pt>
                <c:pt idx="1445">
                  <c:v>0.17249999999999999</c:v>
                </c:pt>
                <c:pt idx="1446">
                  <c:v>0.17249999999999999</c:v>
                </c:pt>
                <c:pt idx="1447">
                  <c:v>0.17249999999999999</c:v>
                </c:pt>
                <c:pt idx="1448">
                  <c:v>0.17249999999999999</c:v>
                </c:pt>
                <c:pt idx="1449">
                  <c:v>0.17249999999999999</c:v>
                </c:pt>
                <c:pt idx="1450">
                  <c:v>0.17249999999999999</c:v>
                </c:pt>
                <c:pt idx="1451">
                  <c:v>0.17249999999999999</c:v>
                </c:pt>
                <c:pt idx="1452">
                  <c:v>0.17249999999999999</c:v>
                </c:pt>
                <c:pt idx="1453">
                  <c:v>0.17249999999999999</c:v>
                </c:pt>
                <c:pt idx="1454">
                  <c:v>0.17249999999999999</c:v>
                </c:pt>
                <c:pt idx="1455">
                  <c:v>0.17249999999999999</c:v>
                </c:pt>
                <c:pt idx="1456">
                  <c:v>0.17249999999999999</c:v>
                </c:pt>
                <c:pt idx="1457">
                  <c:v>0.17249999999999999</c:v>
                </c:pt>
                <c:pt idx="1458">
                  <c:v>0.17249999999999999</c:v>
                </c:pt>
                <c:pt idx="1459">
                  <c:v>0.17249999999999999</c:v>
                </c:pt>
                <c:pt idx="1460">
                  <c:v>0.17249999999999999</c:v>
                </c:pt>
                <c:pt idx="1461">
                  <c:v>0.17249999999999999</c:v>
                </c:pt>
                <c:pt idx="1462">
                  <c:v>0.17249999999999999</c:v>
                </c:pt>
                <c:pt idx="1463">
                  <c:v>0.16500000000000001</c:v>
                </c:pt>
                <c:pt idx="1464">
                  <c:v>0.16500000000000001</c:v>
                </c:pt>
                <c:pt idx="1465">
                  <c:v>0.16500000000000001</c:v>
                </c:pt>
                <c:pt idx="1466">
                  <c:v>0.16500000000000001</c:v>
                </c:pt>
                <c:pt idx="1467">
                  <c:v>0.16500000000000001</c:v>
                </c:pt>
                <c:pt idx="1468">
                  <c:v>0.16500000000000001</c:v>
                </c:pt>
                <c:pt idx="1469">
                  <c:v>0.16500000000000001</c:v>
                </c:pt>
                <c:pt idx="1470">
                  <c:v>0.16500000000000001</c:v>
                </c:pt>
                <c:pt idx="1471">
                  <c:v>0.16500000000000001</c:v>
                </c:pt>
                <c:pt idx="1472">
                  <c:v>0.16500000000000001</c:v>
                </c:pt>
                <c:pt idx="1473">
                  <c:v>0.16500000000000001</c:v>
                </c:pt>
                <c:pt idx="1474">
                  <c:v>0.16500000000000001</c:v>
                </c:pt>
                <c:pt idx="1475">
                  <c:v>0.16500000000000001</c:v>
                </c:pt>
                <c:pt idx="1476">
                  <c:v>0.16500000000000001</c:v>
                </c:pt>
                <c:pt idx="1477">
                  <c:v>0.16500000000000001</c:v>
                </c:pt>
                <c:pt idx="1478">
                  <c:v>0.16500000000000001</c:v>
                </c:pt>
                <c:pt idx="1479">
                  <c:v>0.16500000000000001</c:v>
                </c:pt>
                <c:pt idx="1480">
                  <c:v>0.16500000000000001</c:v>
                </c:pt>
                <c:pt idx="1481">
                  <c:v>0.16500000000000001</c:v>
                </c:pt>
                <c:pt idx="1482">
                  <c:v>0.16500000000000001</c:v>
                </c:pt>
                <c:pt idx="1483">
                  <c:v>0.16500000000000001</c:v>
                </c:pt>
                <c:pt idx="1484">
                  <c:v>0.16500000000000001</c:v>
                </c:pt>
                <c:pt idx="1485">
                  <c:v>0.16500000000000001</c:v>
                </c:pt>
                <c:pt idx="1486">
                  <c:v>0.16500000000000001</c:v>
                </c:pt>
                <c:pt idx="1487">
                  <c:v>0.16500000000000001</c:v>
                </c:pt>
                <c:pt idx="1488">
                  <c:v>0.16500000000000001</c:v>
                </c:pt>
                <c:pt idx="1489">
                  <c:v>0.16500000000000001</c:v>
                </c:pt>
                <c:pt idx="1490">
                  <c:v>0.16500000000000001</c:v>
                </c:pt>
                <c:pt idx="1491">
                  <c:v>0.1575</c:v>
                </c:pt>
                <c:pt idx="1492">
                  <c:v>0.1575</c:v>
                </c:pt>
                <c:pt idx="1493">
                  <c:v>0.1575</c:v>
                </c:pt>
                <c:pt idx="1494">
                  <c:v>0.1575</c:v>
                </c:pt>
                <c:pt idx="1495">
                  <c:v>0.1575</c:v>
                </c:pt>
                <c:pt idx="1496">
                  <c:v>0.1575</c:v>
                </c:pt>
                <c:pt idx="1497">
                  <c:v>0.1575</c:v>
                </c:pt>
                <c:pt idx="1498">
                  <c:v>0.1575</c:v>
                </c:pt>
                <c:pt idx="1499">
                  <c:v>0.1575</c:v>
                </c:pt>
                <c:pt idx="1500">
                  <c:v>0.1575</c:v>
                </c:pt>
                <c:pt idx="1501">
                  <c:v>0.1575</c:v>
                </c:pt>
                <c:pt idx="1502">
                  <c:v>0.1575</c:v>
                </c:pt>
                <c:pt idx="1503">
                  <c:v>0.1575</c:v>
                </c:pt>
                <c:pt idx="1504">
                  <c:v>0.1575</c:v>
                </c:pt>
                <c:pt idx="1505">
                  <c:v>0.1575</c:v>
                </c:pt>
                <c:pt idx="1506">
                  <c:v>0.1575</c:v>
                </c:pt>
                <c:pt idx="1507">
                  <c:v>0.1575</c:v>
                </c:pt>
                <c:pt idx="1508">
                  <c:v>0.1575</c:v>
                </c:pt>
                <c:pt idx="1509">
                  <c:v>0.1575</c:v>
                </c:pt>
                <c:pt idx="1510">
                  <c:v>0.1575</c:v>
                </c:pt>
                <c:pt idx="1511">
                  <c:v>0.1575</c:v>
                </c:pt>
                <c:pt idx="1512">
                  <c:v>0.1575</c:v>
                </c:pt>
                <c:pt idx="1513">
                  <c:v>0.1575</c:v>
                </c:pt>
                <c:pt idx="1514">
                  <c:v>0.1575</c:v>
                </c:pt>
                <c:pt idx="1515">
                  <c:v>0.1575</c:v>
                </c:pt>
                <c:pt idx="1516">
                  <c:v>0.1575</c:v>
                </c:pt>
                <c:pt idx="1517">
                  <c:v>0.1575</c:v>
                </c:pt>
                <c:pt idx="1518">
                  <c:v>0.1575</c:v>
                </c:pt>
                <c:pt idx="1519">
                  <c:v>0.1575</c:v>
                </c:pt>
                <c:pt idx="1520">
                  <c:v>0.1525</c:v>
                </c:pt>
                <c:pt idx="1521">
                  <c:v>0.1525</c:v>
                </c:pt>
                <c:pt idx="1522">
                  <c:v>0.1525</c:v>
                </c:pt>
                <c:pt idx="1523">
                  <c:v>0.1525</c:v>
                </c:pt>
                <c:pt idx="1524">
                  <c:v>0.1525</c:v>
                </c:pt>
                <c:pt idx="1525">
                  <c:v>0.1525</c:v>
                </c:pt>
                <c:pt idx="1526">
                  <c:v>0.1525</c:v>
                </c:pt>
                <c:pt idx="1527">
                  <c:v>0.1525</c:v>
                </c:pt>
                <c:pt idx="1528">
                  <c:v>0.1525</c:v>
                </c:pt>
                <c:pt idx="1529">
                  <c:v>0.1525</c:v>
                </c:pt>
                <c:pt idx="1530">
                  <c:v>0.1525</c:v>
                </c:pt>
                <c:pt idx="1531">
                  <c:v>0.1525</c:v>
                </c:pt>
                <c:pt idx="1532">
                  <c:v>0.1525</c:v>
                </c:pt>
                <c:pt idx="1533">
                  <c:v>0.1525</c:v>
                </c:pt>
                <c:pt idx="1534">
                  <c:v>0.1525</c:v>
                </c:pt>
                <c:pt idx="1535">
                  <c:v>0.1525</c:v>
                </c:pt>
                <c:pt idx="1536">
                  <c:v>0.1525</c:v>
                </c:pt>
                <c:pt idx="1537">
                  <c:v>0.1525</c:v>
                </c:pt>
                <c:pt idx="1538">
                  <c:v>0.1525</c:v>
                </c:pt>
                <c:pt idx="1539">
                  <c:v>0.1525</c:v>
                </c:pt>
                <c:pt idx="1540">
                  <c:v>0.1525</c:v>
                </c:pt>
                <c:pt idx="1541">
                  <c:v>0.1525</c:v>
                </c:pt>
                <c:pt idx="1542">
                  <c:v>0.1525</c:v>
                </c:pt>
                <c:pt idx="1543">
                  <c:v>0.1525</c:v>
                </c:pt>
                <c:pt idx="1544">
                  <c:v>0.1525</c:v>
                </c:pt>
                <c:pt idx="1545">
                  <c:v>0.1525</c:v>
                </c:pt>
                <c:pt idx="1546">
                  <c:v>0.1525</c:v>
                </c:pt>
                <c:pt idx="1547">
                  <c:v>0.1525</c:v>
                </c:pt>
                <c:pt idx="1548">
                  <c:v>0.1525</c:v>
                </c:pt>
                <c:pt idx="1549">
                  <c:v>0.1525</c:v>
                </c:pt>
                <c:pt idx="1550">
                  <c:v>0.1525</c:v>
                </c:pt>
                <c:pt idx="1551">
                  <c:v>0.1525</c:v>
                </c:pt>
                <c:pt idx="1552">
                  <c:v>0.1525</c:v>
                </c:pt>
                <c:pt idx="1553">
                  <c:v>0.1525</c:v>
                </c:pt>
                <c:pt idx="1554">
                  <c:v>0.14749999999999999</c:v>
                </c:pt>
                <c:pt idx="1555">
                  <c:v>0.14749999999999999</c:v>
                </c:pt>
                <c:pt idx="1556">
                  <c:v>0.14749999999999999</c:v>
                </c:pt>
                <c:pt idx="1557">
                  <c:v>0.14749999999999999</c:v>
                </c:pt>
                <c:pt idx="1558">
                  <c:v>0.14749999999999999</c:v>
                </c:pt>
                <c:pt idx="1559">
                  <c:v>0.14749999999999999</c:v>
                </c:pt>
                <c:pt idx="1560">
                  <c:v>0.14749999999999999</c:v>
                </c:pt>
                <c:pt idx="1561">
                  <c:v>0.14749999999999999</c:v>
                </c:pt>
                <c:pt idx="1562">
                  <c:v>0.14749999999999999</c:v>
                </c:pt>
                <c:pt idx="1563">
                  <c:v>0.14749999999999999</c:v>
                </c:pt>
                <c:pt idx="1564">
                  <c:v>0.14749999999999999</c:v>
                </c:pt>
                <c:pt idx="1565">
                  <c:v>0.14749999999999999</c:v>
                </c:pt>
                <c:pt idx="1566">
                  <c:v>0.14749999999999999</c:v>
                </c:pt>
                <c:pt idx="1567">
                  <c:v>0.14749999999999999</c:v>
                </c:pt>
                <c:pt idx="1568">
                  <c:v>0.14749999999999999</c:v>
                </c:pt>
                <c:pt idx="1569">
                  <c:v>0.14749999999999999</c:v>
                </c:pt>
                <c:pt idx="1570">
                  <c:v>0.14749999999999999</c:v>
                </c:pt>
                <c:pt idx="1571">
                  <c:v>0.14749999999999999</c:v>
                </c:pt>
                <c:pt idx="1572">
                  <c:v>0.14749999999999999</c:v>
                </c:pt>
                <c:pt idx="1573">
                  <c:v>0.14749999999999999</c:v>
                </c:pt>
                <c:pt idx="1574">
                  <c:v>0.14749999999999999</c:v>
                </c:pt>
                <c:pt idx="1575">
                  <c:v>0.14749999999999999</c:v>
                </c:pt>
                <c:pt idx="1576">
                  <c:v>0.14749999999999999</c:v>
                </c:pt>
                <c:pt idx="1577">
                  <c:v>0.14749999999999999</c:v>
                </c:pt>
                <c:pt idx="1578">
                  <c:v>0.14749999999999999</c:v>
                </c:pt>
                <c:pt idx="1579">
                  <c:v>0.14749999999999999</c:v>
                </c:pt>
                <c:pt idx="1580">
                  <c:v>0.14749999999999999</c:v>
                </c:pt>
                <c:pt idx="1581">
                  <c:v>0.14749999999999999</c:v>
                </c:pt>
                <c:pt idx="1582">
                  <c:v>0.14749999999999999</c:v>
                </c:pt>
                <c:pt idx="1583">
                  <c:v>0.14749999999999999</c:v>
                </c:pt>
                <c:pt idx="1584">
                  <c:v>0.14249999999999999</c:v>
                </c:pt>
                <c:pt idx="1585">
                  <c:v>0.14249999999999999</c:v>
                </c:pt>
                <c:pt idx="1586">
                  <c:v>0.14249999999999999</c:v>
                </c:pt>
                <c:pt idx="1587">
                  <c:v>0.14249999999999999</c:v>
                </c:pt>
                <c:pt idx="1588">
                  <c:v>0.14249999999999999</c:v>
                </c:pt>
                <c:pt idx="1589">
                  <c:v>0.14249999999999999</c:v>
                </c:pt>
                <c:pt idx="1590">
                  <c:v>0.14249999999999999</c:v>
                </c:pt>
                <c:pt idx="1591">
                  <c:v>0.14249999999999999</c:v>
                </c:pt>
                <c:pt idx="1592">
                  <c:v>0.14249999999999999</c:v>
                </c:pt>
                <c:pt idx="1593">
                  <c:v>0.14249999999999999</c:v>
                </c:pt>
                <c:pt idx="1594">
                  <c:v>0.14249999999999999</c:v>
                </c:pt>
                <c:pt idx="1595">
                  <c:v>0.14249999999999999</c:v>
                </c:pt>
                <c:pt idx="1596">
                  <c:v>0.14249999999999999</c:v>
                </c:pt>
                <c:pt idx="1597">
                  <c:v>0.14249999999999999</c:v>
                </c:pt>
                <c:pt idx="1598">
                  <c:v>0.14249999999999999</c:v>
                </c:pt>
                <c:pt idx="1599">
                  <c:v>0.14249999999999999</c:v>
                </c:pt>
                <c:pt idx="1600">
                  <c:v>0.14249999999999999</c:v>
                </c:pt>
                <c:pt idx="1601">
                  <c:v>0.14249999999999999</c:v>
                </c:pt>
                <c:pt idx="1602">
                  <c:v>0.14249999999999999</c:v>
                </c:pt>
                <c:pt idx="1603">
                  <c:v>0.14249999999999999</c:v>
                </c:pt>
                <c:pt idx="1604">
                  <c:v>0.14249999999999999</c:v>
                </c:pt>
                <c:pt idx="1605">
                  <c:v>0.14249999999999999</c:v>
                </c:pt>
                <c:pt idx="1606">
                  <c:v>0.14249999999999999</c:v>
                </c:pt>
                <c:pt idx="1607">
                  <c:v>0.14249999999999999</c:v>
                </c:pt>
                <c:pt idx="1608">
                  <c:v>0.14249999999999999</c:v>
                </c:pt>
                <c:pt idx="1609">
                  <c:v>0.14249999999999999</c:v>
                </c:pt>
                <c:pt idx="1610">
                  <c:v>0.14249999999999999</c:v>
                </c:pt>
                <c:pt idx="1611">
                  <c:v>0.14249999999999999</c:v>
                </c:pt>
                <c:pt idx="1612">
                  <c:v>0.14249999999999999</c:v>
                </c:pt>
                <c:pt idx="1613">
                  <c:v>0.14249999999999999</c:v>
                </c:pt>
                <c:pt idx="1614">
                  <c:v>0.14249999999999999</c:v>
                </c:pt>
                <c:pt idx="1615">
                  <c:v>0.14249999999999999</c:v>
                </c:pt>
                <c:pt idx="1616">
                  <c:v>0.14249999999999999</c:v>
                </c:pt>
                <c:pt idx="1617">
                  <c:v>0.13750000000000001</c:v>
                </c:pt>
                <c:pt idx="1618">
                  <c:v>0.13750000000000001</c:v>
                </c:pt>
                <c:pt idx="1619">
                  <c:v>0.13750000000000001</c:v>
                </c:pt>
                <c:pt idx="1620">
                  <c:v>0.13750000000000001</c:v>
                </c:pt>
                <c:pt idx="1621">
                  <c:v>0.13750000000000001</c:v>
                </c:pt>
                <c:pt idx="1622">
                  <c:v>0.13750000000000001</c:v>
                </c:pt>
                <c:pt idx="1623">
                  <c:v>0.13750000000000001</c:v>
                </c:pt>
                <c:pt idx="1624">
                  <c:v>0.13750000000000001</c:v>
                </c:pt>
                <c:pt idx="1625">
                  <c:v>0.13750000000000001</c:v>
                </c:pt>
                <c:pt idx="1626">
                  <c:v>0.13750000000000001</c:v>
                </c:pt>
                <c:pt idx="1627">
                  <c:v>0.13750000000000001</c:v>
                </c:pt>
                <c:pt idx="1628">
                  <c:v>0.13750000000000001</c:v>
                </c:pt>
                <c:pt idx="1629">
                  <c:v>0.13750000000000001</c:v>
                </c:pt>
                <c:pt idx="1630">
                  <c:v>0.13750000000000001</c:v>
                </c:pt>
                <c:pt idx="1631">
                  <c:v>0.13750000000000001</c:v>
                </c:pt>
                <c:pt idx="1632">
                  <c:v>0.13750000000000001</c:v>
                </c:pt>
                <c:pt idx="1633">
                  <c:v>0.13750000000000001</c:v>
                </c:pt>
                <c:pt idx="1634">
                  <c:v>0.13750000000000001</c:v>
                </c:pt>
                <c:pt idx="1635">
                  <c:v>0.13750000000000001</c:v>
                </c:pt>
                <c:pt idx="1636">
                  <c:v>0.13750000000000001</c:v>
                </c:pt>
                <c:pt idx="1637">
                  <c:v>0.13750000000000001</c:v>
                </c:pt>
                <c:pt idx="1638">
                  <c:v>0.13750000000000001</c:v>
                </c:pt>
                <c:pt idx="1639">
                  <c:v>0.13750000000000001</c:v>
                </c:pt>
                <c:pt idx="1640">
                  <c:v>0.13750000000000001</c:v>
                </c:pt>
                <c:pt idx="1641">
                  <c:v>0.13750000000000001</c:v>
                </c:pt>
                <c:pt idx="1642">
                  <c:v>0.13750000000000001</c:v>
                </c:pt>
                <c:pt idx="1643">
                  <c:v>0.13750000000000001</c:v>
                </c:pt>
                <c:pt idx="1644">
                  <c:v>0.13750000000000001</c:v>
                </c:pt>
                <c:pt idx="1645">
                  <c:v>0.13250000000000001</c:v>
                </c:pt>
                <c:pt idx="1646">
                  <c:v>0.13250000000000001</c:v>
                </c:pt>
                <c:pt idx="1647">
                  <c:v>0.13250000000000001</c:v>
                </c:pt>
                <c:pt idx="1648">
                  <c:v>0.13250000000000001</c:v>
                </c:pt>
                <c:pt idx="1649">
                  <c:v>0.13250000000000001</c:v>
                </c:pt>
                <c:pt idx="1650">
                  <c:v>0.13250000000000001</c:v>
                </c:pt>
                <c:pt idx="1651">
                  <c:v>0.13250000000000001</c:v>
                </c:pt>
                <c:pt idx="1652">
                  <c:v>0.13250000000000001</c:v>
                </c:pt>
                <c:pt idx="1653">
                  <c:v>0.13250000000000001</c:v>
                </c:pt>
                <c:pt idx="1654">
                  <c:v>0.13250000000000001</c:v>
                </c:pt>
                <c:pt idx="1655">
                  <c:v>0.13250000000000001</c:v>
                </c:pt>
                <c:pt idx="1656">
                  <c:v>0.13250000000000001</c:v>
                </c:pt>
                <c:pt idx="1657">
                  <c:v>0.13250000000000001</c:v>
                </c:pt>
                <c:pt idx="1658">
                  <c:v>0.13250000000000001</c:v>
                </c:pt>
                <c:pt idx="1659">
                  <c:v>0.13250000000000001</c:v>
                </c:pt>
                <c:pt idx="1660">
                  <c:v>0.13250000000000001</c:v>
                </c:pt>
                <c:pt idx="1661">
                  <c:v>0.13250000000000001</c:v>
                </c:pt>
                <c:pt idx="1662">
                  <c:v>0.13250000000000001</c:v>
                </c:pt>
                <c:pt idx="1663">
                  <c:v>0.13250000000000001</c:v>
                </c:pt>
                <c:pt idx="1664">
                  <c:v>0.13250000000000001</c:v>
                </c:pt>
                <c:pt idx="1665">
                  <c:v>0.13250000000000001</c:v>
                </c:pt>
                <c:pt idx="1666">
                  <c:v>0.13250000000000001</c:v>
                </c:pt>
                <c:pt idx="1667">
                  <c:v>0.13250000000000001</c:v>
                </c:pt>
                <c:pt idx="1668">
                  <c:v>0.13250000000000001</c:v>
                </c:pt>
                <c:pt idx="1669">
                  <c:v>0.13250000000000001</c:v>
                </c:pt>
                <c:pt idx="1670">
                  <c:v>0.13250000000000001</c:v>
                </c:pt>
                <c:pt idx="1671">
                  <c:v>0.13250000000000001</c:v>
                </c:pt>
                <c:pt idx="1672">
                  <c:v>0.13250000000000001</c:v>
                </c:pt>
                <c:pt idx="1673">
                  <c:v>0.13250000000000001</c:v>
                </c:pt>
                <c:pt idx="1674">
                  <c:v>0.13250000000000001</c:v>
                </c:pt>
                <c:pt idx="1675">
                  <c:v>0.13250000000000001</c:v>
                </c:pt>
                <c:pt idx="1676">
                  <c:v>0.13250000000000001</c:v>
                </c:pt>
                <c:pt idx="1677">
                  <c:v>0.13250000000000001</c:v>
                </c:pt>
                <c:pt idx="1678">
                  <c:v>0.13250000000000001</c:v>
                </c:pt>
                <c:pt idx="1679">
                  <c:v>0.13250000000000001</c:v>
                </c:pt>
                <c:pt idx="1680">
                  <c:v>0.13250000000000001</c:v>
                </c:pt>
                <c:pt idx="1681">
                  <c:v>0.13250000000000001</c:v>
                </c:pt>
                <c:pt idx="1682">
                  <c:v>0.13250000000000001</c:v>
                </c:pt>
                <c:pt idx="1683">
                  <c:v>0.13</c:v>
                </c:pt>
                <c:pt idx="1684">
                  <c:v>0.13</c:v>
                </c:pt>
                <c:pt idx="1685">
                  <c:v>0.13</c:v>
                </c:pt>
                <c:pt idx="1686">
                  <c:v>0.13</c:v>
                </c:pt>
                <c:pt idx="1687">
                  <c:v>0.13</c:v>
                </c:pt>
                <c:pt idx="1688">
                  <c:v>0.13</c:v>
                </c:pt>
                <c:pt idx="1689">
                  <c:v>0.13</c:v>
                </c:pt>
                <c:pt idx="1690">
                  <c:v>0.13</c:v>
                </c:pt>
                <c:pt idx="1691">
                  <c:v>0.13</c:v>
                </c:pt>
                <c:pt idx="1692">
                  <c:v>0.13</c:v>
                </c:pt>
                <c:pt idx="1693">
                  <c:v>0.13</c:v>
                </c:pt>
                <c:pt idx="1694">
                  <c:v>0.13</c:v>
                </c:pt>
                <c:pt idx="1695">
                  <c:v>0.13</c:v>
                </c:pt>
                <c:pt idx="1696">
                  <c:v>0.13</c:v>
                </c:pt>
                <c:pt idx="1697">
                  <c:v>0.13</c:v>
                </c:pt>
                <c:pt idx="1698">
                  <c:v>0.13</c:v>
                </c:pt>
                <c:pt idx="1699">
                  <c:v>0.13</c:v>
                </c:pt>
                <c:pt idx="1700">
                  <c:v>0.13</c:v>
                </c:pt>
                <c:pt idx="1701">
                  <c:v>0.13</c:v>
                </c:pt>
                <c:pt idx="1702">
                  <c:v>0.13</c:v>
                </c:pt>
                <c:pt idx="1703">
                  <c:v>0.13</c:v>
                </c:pt>
                <c:pt idx="1704">
                  <c:v>0.13</c:v>
                </c:pt>
                <c:pt idx="1705">
                  <c:v>0.13</c:v>
                </c:pt>
                <c:pt idx="1706">
                  <c:v>0.13</c:v>
                </c:pt>
                <c:pt idx="1707">
                  <c:v>0.13</c:v>
                </c:pt>
                <c:pt idx="1708">
                  <c:v>0.13</c:v>
                </c:pt>
                <c:pt idx="1709">
                  <c:v>0.13</c:v>
                </c:pt>
                <c:pt idx="1710">
                  <c:v>0.13</c:v>
                </c:pt>
                <c:pt idx="1711">
                  <c:v>0.1275</c:v>
                </c:pt>
                <c:pt idx="1712">
                  <c:v>0.1275</c:v>
                </c:pt>
                <c:pt idx="1713">
                  <c:v>0.1275</c:v>
                </c:pt>
                <c:pt idx="1714">
                  <c:v>0.1275</c:v>
                </c:pt>
                <c:pt idx="1715">
                  <c:v>0.1275</c:v>
                </c:pt>
                <c:pt idx="1716">
                  <c:v>0.1275</c:v>
                </c:pt>
                <c:pt idx="1717">
                  <c:v>0.1275</c:v>
                </c:pt>
                <c:pt idx="1718">
                  <c:v>0.1275</c:v>
                </c:pt>
                <c:pt idx="1719">
                  <c:v>0.1275</c:v>
                </c:pt>
                <c:pt idx="1720">
                  <c:v>0.1275</c:v>
                </c:pt>
                <c:pt idx="1721">
                  <c:v>0.1275</c:v>
                </c:pt>
                <c:pt idx="1722">
                  <c:v>0.1275</c:v>
                </c:pt>
                <c:pt idx="1723">
                  <c:v>0.1275</c:v>
                </c:pt>
                <c:pt idx="1724">
                  <c:v>0.1275</c:v>
                </c:pt>
                <c:pt idx="1725">
                  <c:v>0.1275</c:v>
                </c:pt>
                <c:pt idx="1726">
                  <c:v>0.1275</c:v>
                </c:pt>
                <c:pt idx="1727">
                  <c:v>0.1275</c:v>
                </c:pt>
                <c:pt idx="1728">
                  <c:v>0.1275</c:v>
                </c:pt>
                <c:pt idx="1729">
                  <c:v>0.1275</c:v>
                </c:pt>
                <c:pt idx="1730">
                  <c:v>0.1275</c:v>
                </c:pt>
                <c:pt idx="1731">
                  <c:v>0.1275</c:v>
                </c:pt>
                <c:pt idx="1732">
                  <c:v>0.1275</c:v>
                </c:pt>
                <c:pt idx="1733">
                  <c:v>0.1275</c:v>
                </c:pt>
                <c:pt idx="1734">
                  <c:v>0.1275</c:v>
                </c:pt>
                <c:pt idx="1735">
                  <c:v>0.1275</c:v>
                </c:pt>
                <c:pt idx="1736">
                  <c:v>0.1275</c:v>
                </c:pt>
                <c:pt idx="1737">
                  <c:v>0.1275</c:v>
                </c:pt>
                <c:pt idx="1738">
                  <c:v>0.1275</c:v>
                </c:pt>
                <c:pt idx="1739">
                  <c:v>0.1275</c:v>
                </c:pt>
                <c:pt idx="1740">
                  <c:v>0.125</c:v>
                </c:pt>
                <c:pt idx="1741">
                  <c:v>0.125</c:v>
                </c:pt>
                <c:pt idx="1742">
                  <c:v>0.125</c:v>
                </c:pt>
                <c:pt idx="1743">
                  <c:v>0.125</c:v>
                </c:pt>
                <c:pt idx="1744">
                  <c:v>0.125</c:v>
                </c:pt>
                <c:pt idx="1745">
                  <c:v>0.125</c:v>
                </c:pt>
                <c:pt idx="1746">
                  <c:v>0.125</c:v>
                </c:pt>
                <c:pt idx="1747">
                  <c:v>0.125</c:v>
                </c:pt>
                <c:pt idx="1748">
                  <c:v>0.125</c:v>
                </c:pt>
                <c:pt idx="1749">
                  <c:v>0.125</c:v>
                </c:pt>
                <c:pt idx="1750">
                  <c:v>0.125</c:v>
                </c:pt>
                <c:pt idx="1751">
                  <c:v>0.125</c:v>
                </c:pt>
                <c:pt idx="1752">
                  <c:v>0.125</c:v>
                </c:pt>
                <c:pt idx="1753">
                  <c:v>0.125</c:v>
                </c:pt>
                <c:pt idx="1754">
                  <c:v>0.125</c:v>
                </c:pt>
                <c:pt idx="1755">
                  <c:v>0.125</c:v>
                </c:pt>
                <c:pt idx="1756">
                  <c:v>0.125</c:v>
                </c:pt>
                <c:pt idx="1757">
                  <c:v>0.125</c:v>
                </c:pt>
                <c:pt idx="1758">
                  <c:v>0.125</c:v>
                </c:pt>
                <c:pt idx="1759">
                  <c:v>0.125</c:v>
                </c:pt>
                <c:pt idx="1760">
                  <c:v>0.125</c:v>
                </c:pt>
                <c:pt idx="1761">
                  <c:v>0.125</c:v>
                </c:pt>
                <c:pt idx="1762">
                  <c:v>0.125</c:v>
                </c:pt>
                <c:pt idx="1763">
                  <c:v>0.125</c:v>
                </c:pt>
                <c:pt idx="1764">
                  <c:v>0.125</c:v>
                </c:pt>
                <c:pt idx="1765">
                  <c:v>0.125</c:v>
                </c:pt>
                <c:pt idx="1766">
                  <c:v>0.125</c:v>
                </c:pt>
                <c:pt idx="1767">
                  <c:v>0.125</c:v>
                </c:pt>
                <c:pt idx="1768">
                  <c:v>0.125</c:v>
                </c:pt>
                <c:pt idx="1769">
                  <c:v>0.125</c:v>
                </c:pt>
                <c:pt idx="1770">
                  <c:v>0.125</c:v>
                </c:pt>
                <c:pt idx="1771">
                  <c:v>0.125</c:v>
                </c:pt>
                <c:pt idx="1772">
                  <c:v>0.125</c:v>
                </c:pt>
                <c:pt idx="1773">
                  <c:v>0.125</c:v>
                </c:pt>
                <c:pt idx="1774">
                  <c:v>0.12</c:v>
                </c:pt>
                <c:pt idx="1775">
                  <c:v>0.12</c:v>
                </c:pt>
                <c:pt idx="1776">
                  <c:v>0.12</c:v>
                </c:pt>
                <c:pt idx="1777">
                  <c:v>0.12</c:v>
                </c:pt>
                <c:pt idx="1778">
                  <c:v>0.12</c:v>
                </c:pt>
                <c:pt idx="1779">
                  <c:v>0.12</c:v>
                </c:pt>
                <c:pt idx="1780">
                  <c:v>0.12</c:v>
                </c:pt>
                <c:pt idx="1781">
                  <c:v>0.12</c:v>
                </c:pt>
                <c:pt idx="1782">
                  <c:v>0.12</c:v>
                </c:pt>
                <c:pt idx="1783">
                  <c:v>0.12</c:v>
                </c:pt>
                <c:pt idx="1784">
                  <c:v>0.12</c:v>
                </c:pt>
                <c:pt idx="1785">
                  <c:v>0.12</c:v>
                </c:pt>
                <c:pt idx="1786">
                  <c:v>0.12</c:v>
                </c:pt>
                <c:pt idx="1787">
                  <c:v>0.12</c:v>
                </c:pt>
                <c:pt idx="1788">
                  <c:v>0.12</c:v>
                </c:pt>
                <c:pt idx="1789">
                  <c:v>0.12</c:v>
                </c:pt>
                <c:pt idx="1790">
                  <c:v>0.12</c:v>
                </c:pt>
                <c:pt idx="1791">
                  <c:v>0.12</c:v>
                </c:pt>
                <c:pt idx="1792">
                  <c:v>0.12</c:v>
                </c:pt>
                <c:pt idx="1793">
                  <c:v>0.12</c:v>
                </c:pt>
                <c:pt idx="1794">
                  <c:v>0.12</c:v>
                </c:pt>
                <c:pt idx="1795">
                  <c:v>0.12</c:v>
                </c:pt>
                <c:pt idx="1796">
                  <c:v>0.12</c:v>
                </c:pt>
                <c:pt idx="1797">
                  <c:v>0.12</c:v>
                </c:pt>
                <c:pt idx="1798">
                  <c:v>0.12</c:v>
                </c:pt>
                <c:pt idx="1799">
                  <c:v>0.12</c:v>
                </c:pt>
                <c:pt idx="1800">
                  <c:v>0.12</c:v>
                </c:pt>
                <c:pt idx="1801">
                  <c:v>0.12</c:v>
                </c:pt>
                <c:pt idx="1802">
                  <c:v>0.12</c:v>
                </c:pt>
                <c:pt idx="1803">
                  <c:v>0.115</c:v>
                </c:pt>
                <c:pt idx="1804">
                  <c:v>0.115</c:v>
                </c:pt>
                <c:pt idx="1805">
                  <c:v>0.115</c:v>
                </c:pt>
                <c:pt idx="1806">
                  <c:v>0.115</c:v>
                </c:pt>
                <c:pt idx="1807">
                  <c:v>0.115</c:v>
                </c:pt>
                <c:pt idx="1808">
                  <c:v>0.115</c:v>
                </c:pt>
                <c:pt idx="1809">
                  <c:v>0.115</c:v>
                </c:pt>
                <c:pt idx="1810">
                  <c:v>0.115</c:v>
                </c:pt>
                <c:pt idx="1811">
                  <c:v>0.115</c:v>
                </c:pt>
                <c:pt idx="1812">
                  <c:v>0.115</c:v>
                </c:pt>
                <c:pt idx="1813">
                  <c:v>0.115</c:v>
                </c:pt>
                <c:pt idx="1814">
                  <c:v>0.115</c:v>
                </c:pt>
                <c:pt idx="1815">
                  <c:v>0.115</c:v>
                </c:pt>
                <c:pt idx="1816">
                  <c:v>0.115</c:v>
                </c:pt>
                <c:pt idx="1817">
                  <c:v>0.115</c:v>
                </c:pt>
                <c:pt idx="1818">
                  <c:v>0.115</c:v>
                </c:pt>
                <c:pt idx="1819">
                  <c:v>0.115</c:v>
                </c:pt>
                <c:pt idx="1820">
                  <c:v>0.115</c:v>
                </c:pt>
                <c:pt idx="1821">
                  <c:v>0.115</c:v>
                </c:pt>
                <c:pt idx="1822">
                  <c:v>0.115</c:v>
                </c:pt>
                <c:pt idx="1823">
                  <c:v>0.115</c:v>
                </c:pt>
                <c:pt idx="1824">
                  <c:v>0.115</c:v>
                </c:pt>
                <c:pt idx="1825">
                  <c:v>0.115</c:v>
                </c:pt>
                <c:pt idx="1826">
                  <c:v>0.115</c:v>
                </c:pt>
                <c:pt idx="1827">
                  <c:v>0.115</c:v>
                </c:pt>
                <c:pt idx="1828">
                  <c:v>0.115</c:v>
                </c:pt>
                <c:pt idx="1829">
                  <c:v>0.115</c:v>
                </c:pt>
                <c:pt idx="1830">
                  <c:v>0.115</c:v>
                </c:pt>
                <c:pt idx="1831">
                  <c:v>0.115</c:v>
                </c:pt>
                <c:pt idx="1832">
                  <c:v>0.115</c:v>
                </c:pt>
                <c:pt idx="1833">
                  <c:v>0.115</c:v>
                </c:pt>
                <c:pt idx="1834">
                  <c:v>0.115</c:v>
                </c:pt>
                <c:pt idx="1835">
                  <c:v>0.115</c:v>
                </c:pt>
                <c:pt idx="1836">
                  <c:v>0.115</c:v>
                </c:pt>
                <c:pt idx="1837">
                  <c:v>0.115</c:v>
                </c:pt>
                <c:pt idx="1838">
                  <c:v>0.1125</c:v>
                </c:pt>
                <c:pt idx="1839">
                  <c:v>0.1125</c:v>
                </c:pt>
                <c:pt idx="1840">
                  <c:v>0.1125</c:v>
                </c:pt>
                <c:pt idx="1841">
                  <c:v>0.1125</c:v>
                </c:pt>
                <c:pt idx="1842">
                  <c:v>0.1125</c:v>
                </c:pt>
                <c:pt idx="1843">
                  <c:v>0.1125</c:v>
                </c:pt>
                <c:pt idx="1844">
                  <c:v>0.1125</c:v>
                </c:pt>
                <c:pt idx="1845">
                  <c:v>0.1125</c:v>
                </c:pt>
                <c:pt idx="1846">
                  <c:v>0.1125</c:v>
                </c:pt>
                <c:pt idx="1847">
                  <c:v>0.1125</c:v>
                </c:pt>
                <c:pt idx="1848">
                  <c:v>0.1125</c:v>
                </c:pt>
                <c:pt idx="1849">
                  <c:v>0.1125</c:v>
                </c:pt>
                <c:pt idx="1850">
                  <c:v>0.1125</c:v>
                </c:pt>
                <c:pt idx="1851">
                  <c:v>0.1125</c:v>
                </c:pt>
                <c:pt idx="1852">
                  <c:v>0.1125</c:v>
                </c:pt>
                <c:pt idx="1853">
                  <c:v>0.1125</c:v>
                </c:pt>
                <c:pt idx="1854">
                  <c:v>0.1125</c:v>
                </c:pt>
                <c:pt idx="1855">
                  <c:v>0.1125</c:v>
                </c:pt>
                <c:pt idx="1856">
                  <c:v>0.1125</c:v>
                </c:pt>
                <c:pt idx="1857">
                  <c:v>0.1125</c:v>
                </c:pt>
                <c:pt idx="1858">
                  <c:v>0.1125</c:v>
                </c:pt>
                <c:pt idx="1859">
                  <c:v>0.1125</c:v>
                </c:pt>
                <c:pt idx="1860">
                  <c:v>0.1125</c:v>
                </c:pt>
                <c:pt idx="1861">
                  <c:v>0.1125</c:v>
                </c:pt>
                <c:pt idx="1862">
                  <c:v>0.1125</c:v>
                </c:pt>
                <c:pt idx="1863">
                  <c:v>0.1125</c:v>
                </c:pt>
                <c:pt idx="1864">
                  <c:v>0.1125</c:v>
                </c:pt>
                <c:pt idx="1865">
                  <c:v>0.1125</c:v>
                </c:pt>
                <c:pt idx="1866">
                  <c:v>0.1125</c:v>
                </c:pt>
                <c:pt idx="1867">
                  <c:v>0.1125</c:v>
                </c:pt>
                <c:pt idx="1868">
                  <c:v>0.1125</c:v>
                </c:pt>
                <c:pt idx="1869">
                  <c:v>0.1125</c:v>
                </c:pt>
                <c:pt idx="1870">
                  <c:v>0.1125</c:v>
                </c:pt>
                <c:pt idx="1871">
                  <c:v>0.1125</c:v>
                </c:pt>
                <c:pt idx="1872">
                  <c:v>0.1125</c:v>
                </c:pt>
                <c:pt idx="1873">
                  <c:v>0.1125</c:v>
                </c:pt>
                <c:pt idx="1874">
                  <c:v>0.1125</c:v>
                </c:pt>
                <c:pt idx="1875">
                  <c:v>0.1125</c:v>
                </c:pt>
                <c:pt idx="1876">
                  <c:v>0.1125</c:v>
                </c:pt>
                <c:pt idx="1877">
                  <c:v>0.1125</c:v>
                </c:pt>
                <c:pt idx="1878">
                  <c:v>0.1125</c:v>
                </c:pt>
                <c:pt idx="1879">
                  <c:v>0.1125</c:v>
                </c:pt>
                <c:pt idx="1880">
                  <c:v>0.1125</c:v>
                </c:pt>
                <c:pt idx="1881">
                  <c:v>0.1125</c:v>
                </c:pt>
                <c:pt idx="1882">
                  <c:v>0.1125</c:v>
                </c:pt>
                <c:pt idx="1883">
                  <c:v>0.1125</c:v>
                </c:pt>
                <c:pt idx="1884">
                  <c:v>0.1125</c:v>
                </c:pt>
                <c:pt idx="1885">
                  <c:v>0.1125</c:v>
                </c:pt>
                <c:pt idx="1886">
                  <c:v>0.1125</c:v>
                </c:pt>
                <c:pt idx="1887">
                  <c:v>0.1125</c:v>
                </c:pt>
                <c:pt idx="1888">
                  <c:v>0.1125</c:v>
                </c:pt>
                <c:pt idx="1889">
                  <c:v>0.1125</c:v>
                </c:pt>
                <c:pt idx="1890">
                  <c:v>0.1125</c:v>
                </c:pt>
                <c:pt idx="1891">
                  <c:v>0.1125</c:v>
                </c:pt>
                <c:pt idx="1892">
                  <c:v>0.1125</c:v>
                </c:pt>
                <c:pt idx="1893">
                  <c:v>0.1125</c:v>
                </c:pt>
                <c:pt idx="1894">
                  <c:v>0.1125</c:v>
                </c:pt>
                <c:pt idx="1895">
                  <c:v>0.1125</c:v>
                </c:pt>
                <c:pt idx="1896">
                  <c:v>0.1125</c:v>
                </c:pt>
                <c:pt idx="1897">
                  <c:v>0.1125</c:v>
                </c:pt>
                <c:pt idx="1898">
                  <c:v>0.1125</c:v>
                </c:pt>
                <c:pt idx="1899">
                  <c:v>0.1125</c:v>
                </c:pt>
                <c:pt idx="1900">
                  <c:v>0.1125</c:v>
                </c:pt>
                <c:pt idx="1901">
                  <c:v>0.1125</c:v>
                </c:pt>
                <c:pt idx="1902">
                  <c:v>0.1125</c:v>
                </c:pt>
                <c:pt idx="1903">
                  <c:v>0.1125</c:v>
                </c:pt>
                <c:pt idx="1904">
                  <c:v>0.1125</c:v>
                </c:pt>
                <c:pt idx="1905">
                  <c:v>0.1125</c:v>
                </c:pt>
                <c:pt idx="1906">
                  <c:v>0.1125</c:v>
                </c:pt>
                <c:pt idx="1907">
                  <c:v>0.1125</c:v>
                </c:pt>
                <c:pt idx="1908">
                  <c:v>0.1125</c:v>
                </c:pt>
                <c:pt idx="1909">
                  <c:v>0.1125</c:v>
                </c:pt>
                <c:pt idx="1910">
                  <c:v>0.1125</c:v>
                </c:pt>
                <c:pt idx="1911">
                  <c:v>0.1125</c:v>
                </c:pt>
                <c:pt idx="1912">
                  <c:v>0.1125</c:v>
                </c:pt>
                <c:pt idx="1913">
                  <c:v>0.1125</c:v>
                </c:pt>
                <c:pt idx="1914">
                  <c:v>0.1125</c:v>
                </c:pt>
                <c:pt idx="1915">
                  <c:v>0.1125</c:v>
                </c:pt>
                <c:pt idx="1916">
                  <c:v>0.1125</c:v>
                </c:pt>
                <c:pt idx="1917">
                  <c:v>0.1125</c:v>
                </c:pt>
                <c:pt idx="1918">
                  <c:v>0.1125</c:v>
                </c:pt>
                <c:pt idx="1919">
                  <c:v>0.1125</c:v>
                </c:pt>
                <c:pt idx="1920">
                  <c:v>0.1125</c:v>
                </c:pt>
                <c:pt idx="1921">
                  <c:v>0.1125</c:v>
                </c:pt>
                <c:pt idx="1922">
                  <c:v>0.1125</c:v>
                </c:pt>
                <c:pt idx="1923">
                  <c:v>0.1125</c:v>
                </c:pt>
                <c:pt idx="1924">
                  <c:v>0.1125</c:v>
                </c:pt>
                <c:pt idx="1925">
                  <c:v>0.1125</c:v>
                </c:pt>
                <c:pt idx="1926">
                  <c:v>0.1125</c:v>
                </c:pt>
                <c:pt idx="1927">
                  <c:v>0.1125</c:v>
                </c:pt>
                <c:pt idx="1928">
                  <c:v>0.1125</c:v>
                </c:pt>
                <c:pt idx="1929">
                  <c:v>0.1125</c:v>
                </c:pt>
                <c:pt idx="1930">
                  <c:v>0.1125</c:v>
                </c:pt>
                <c:pt idx="1931">
                  <c:v>0.1125</c:v>
                </c:pt>
                <c:pt idx="1932">
                  <c:v>0.1125</c:v>
                </c:pt>
                <c:pt idx="1933">
                  <c:v>0.1125</c:v>
                </c:pt>
                <c:pt idx="1934">
                  <c:v>0.1125</c:v>
                </c:pt>
                <c:pt idx="1935">
                  <c:v>0.1125</c:v>
                </c:pt>
                <c:pt idx="1936">
                  <c:v>0.1125</c:v>
                </c:pt>
                <c:pt idx="1937">
                  <c:v>0.1125</c:v>
                </c:pt>
                <c:pt idx="1938">
                  <c:v>0.1125</c:v>
                </c:pt>
                <c:pt idx="1939">
                  <c:v>0.1125</c:v>
                </c:pt>
                <c:pt idx="1940">
                  <c:v>0.1125</c:v>
                </c:pt>
                <c:pt idx="1941">
                  <c:v>0.1125</c:v>
                </c:pt>
                <c:pt idx="1942">
                  <c:v>0.1125</c:v>
                </c:pt>
                <c:pt idx="1943">
                  <c:v>0.1125</c:v>
                </c:pt>
                <c:pt idx="1944">
                  <c:v>0.1125</c:v>
                </c:pt>
                <c:pt idx="1945">
                  <c:v>0.1125</c:v>
                </c:pt>
                <c:pt idx="1946">
                  <c:v>0.1125</c:v>
                </c:pt>
                <c:pt idx="1947">
                  <c:v>0.1125</c:v>
                </c:pt>
                <c:pt idx="1948">
                  <c:v>0.1125</c:v>
                </c:pt>
                <c:pt idx="1949">
                  <c:v>0.1125</c:v>
                </c:pt>
                <c:pt idx="1950">
                  <c:v>0.1125</c:v>
                </c:pt>
                <c:pt idx="1951">
                  <c:v>0.1125</c:v>
                </c:pt>
                <c:pt idx="1952">
                  <c:v>0.1125</c:v>
                </c:pt>
                <c:pt idx="1953">
                  <c:v>0.1125</c:v>
                </c:pt>
                <c:pt idx="1954">
                  <c:v>0.1125</c:v>
                </c:pt>
                <c:pt idx="1955">
                  <c:v>0.1125</c:v>
                </c:pt>
                <c:pt idx="1956">
                  <c:v>0.1125</c:v>
                </c:pt>
                <c:pt idx="1957">
                  <c:v>0.1125</c:v>
                </c:pt>
                <c:pt idx="1958">
                  <c:v>0.1125</c:v>
                </c:pt>
                <c:pt idx="1959">
                  <c:v>0.1125</c:v>
                </c:pt>
                <c:pt idx="1960">
                  <c:v>0.1125</c:v>
                </c:pt>
                <c:pt idx="1961">
                  <c:v>0.1125</c:v>
                </c:pt>
                <c:pt idx="1962">
                  <c:v>0.1125</c:v>
                </c:pt>
                <c:pt idx="1963">
                  <c:v>0.1125</c:v>
                </c:pt>
                <c:pt idx="1964">
                  <c:v>0.1125</c:v>
                </c:pt>
                <c:pt idx="1965">
                  <c:v>0.1125</c:v>
                </c:pt>
                <c:pt idx="1966">
                  <c:v>0.1125</c:v>
                </c:pt>
                <c:pt idx="1967">
                  <c:v>0.1125</c:v>
                </c:pt>
                <c:pt idx="1968">
                  <c:v>0.1125</c:v>
                </c:pt>
                <c:pt idx="1969">
                  <c:v>0.1125</c:v>
                </c:pt>
                <c:pt idx="1970">
                  <c:v>0.1125</c:v>
                </c:pt>
                <c:pt idx="1971">
                  <c:v>0.1125</c:v>
                </c:pt>
                <c:pt idx="1972">
                  <c:v>0.1125</c:v>
                </c:pt>
                <c:pt idx="1973">
                  <c:v>0.1125</c:v>
                </c:pt>
                <c:pt idx="1974">
                  <c:v>0.1125</c:v>
                </c:pt>
                <c:pt idx="1975">
                  <c:v>0.1125</c:v>
                </c:pt>
                <c:pt idx="1976">
                  <c:v>0.1125</c:v>
                </c:pt>
                <c:pt idx="1977">
                  <c:v>0.1125</c:v>
                </c:pt>
                <c:pt idx="1978">
                  <c:v>0.1125</c:v>
                </c:pt>
                <c:pt idx="1979">
                  <c:v>0.1125</c:v>
                </c:pt>
                <c:pt idx="1980">
                  <c:v>0.1125</c:v>
                </c:pt>
                <c:pt idx="1981">
                  <c:v>0.1125</c:v>
                </c:pt>
                <c:pt idx="1982">
                  <c:v>0.1125</c:v>
                </c:pt>
                <c:pt idx="1983">
                  <c:v>0.1125</c:v>
                </c:pt>
                <c:pt idx="1984">
                  <c:v>0.1125</c:v>
                </c:pt>
                <c:pt idx="1985">
                  <c:v>0.1125</c:v>
                </c:pt>
                <c:pt idx="1986">
                  <c:v>0.1125</c:v>
                </c:pt>
                <c:pt idx="1987">
                  <c:v>0.1125</c:v>
                </c:pt>
                <c:pt idx="1988">
                  <c:v>0.1125</c:v>
                </c:pt>
                <c:pt idx="1989">
                  <c:v>0.11749999999999999</c:v>
                </c:pt>
                <c:pt idx="1990">
                  <c:v>0.11749999999999999</c:v>
                </c:pt>
                <c:pt idx="1991">
                  <c:v>0.11749999999999999</c:v>
                </c:pt>
                <c:pt idx="1992">
                  <c:v>0.11749999999999999</c:v>
                </c:pt>
                <c:pt idx="1993">
                  <c:v>0.11749999999999999</c:v>
                </c:pt>
                <c:pt idx="1994">
                  <c:v>0.11749999999999999</c:v>
                </c:pt>
                <c:pt idx="1995">
                  <c:v>0.11749999999999999</c:v>
                </c:pt>
                <c:pt idx="1996">
                  <c:v>0.11749999999999999</c:v>
                </c:pt>
                <c:pt idx="1997">
                  <c:v>0.11749999999999999</c:v>
                </c:pt>
                <c:pt idx="1998">
                  <c:v>0.11749999999999999</c:v>
                </c:pt>
                <c:pt idx="1999">
                  <c:v>0.11749999999999999</c:v>
                </c:pt>
                <c:pt idx="2000">
                  <c:v>0.11749999999999999</c:v>
                </c:pt>
                <c:pt idx="2001">
                  <c:v>0.11749999999999999</c:v>
                </c:pt>
                <c:pt idx="2002">
                  <c:v>0.11749999999999999</c:v>
                </c:pt>
                <c:pt idx="2003">
                  <c:v>0.11749999999999999</c:v>
                </c:pt>
                <c:pt idx="2004">
                  <c:v>0.11749999999999999</c:v>
                </c:pt>
                <c:pt idx="2005">
                  <c:v>0.11749999999999999</c:v>
                </c:pt>
                <c:pt idx="2006">
                  <c:v>0.11749999999999999</c:v>
                </c:pt>
                <c:pt idx="2007">
                  <c:v>0.11749999999999999</c:v>
                </c:pt>
                <c:pt idx="2008">
                  <c:v>0.11749999999999999</c:v>
                </c:pt>
                <c:pt idx="2009">
                  <c:v>0.11749999999999999</c:v>
                </c:pt>
                <c:pt idx="2010">
                  <c:v>0.11749999999999999</c:v>
                </c:pt>
                <c:pt idx="2011">
                  <c:v>0.11749999999999999</c:v>
                </c:pt>
                <c:pt idx="2012">
                  <c:v>0.11749999999999999</c:v>
                </c:pt>
                <c:pt idx="2013">
                  <c:v>0.11749999999999999</c:v>
                </c:pt>
                <c:pt idx="2014">
                  <c:v>0.11749999999999999</c:v>
                </c:pt>
                <c:pt idx="2015">
                  <c:v>0.11749999999999999</c:v>
                </c:pt>
                <c:pt idx="2016">
                  <c:v>0.11749999999999999</c:v>
                </c:pt>
                <c:pt idx="2017">
                  <c:v>0.11749999999999999</c:v>
                </c:pt>
                <c:pt idx="2018">
                  <c:v>0.11749999999999999</c:v>
                </c:pt>
                <c:pt idx="2019">
                  <c:v>0.11749999999999999</c:v>
                </c:pt>
                <c:pt idx="2020">
                  <c:v>0.11749999999999999</c:v>
                </c:pt>
                <c:pt idx="2021">
                  <c:v>0.1225</c:v>
                </c:pt>
                <c:pt idx="2022">
                  <c:v>0.1225</c:v>
                </c:pt>
                <c:pt idx="2023">
                  <c:v>0.1225</c:v>
                </c:pt>
                <c:pt idx="2024">
                  <c:v>0.1225</c:v>
                </c:pt>
                <c:pt idx="2025">
                  <c:v>0.1225</c:v>
                </c:pt>
                <c:pt idx="2026">
                  <c:v>0.1225</c:v>
                </c:pt>
                <c:pt idx="2027">
                  <c:v>0.1225</c:v>
                </c:pt>
                <c:pt idx="2028">
                  <c:v>0.1225</c:v>
                </c:pt>
                <c:pt idx="2029">
                  <c:v>0.1225</c:v>
                </c:pt>
                <c:pt idx="2030">
                  <c:v>0.1225</c:v>
                </c:pt>
                <c:pt idx="2031">
                  <c:v>0.1225</c:v>
                </c:pt>
                <c:pt idx="2032">
                  <c:v>0.1225</c:v>
                </c:pt>
                <c:pt idx="2033">
                  <c:v>0.1225</c:v>
                </c:pt>
                <c:pt idx="2034">
                  <c:v>0.1225</c:v>
                </c:pt>
                <c:pt idx="2035">
                  <c:v>0.1225</c:v>
                </c:pt>
                <c:pt idx="2036">
                  <c:v>0.1225</c:v>
                </c:pt>
                <c:pt idx="2037">
                  <c:v>0.1225</c:v>
                </c:pt>
                <c:pt idx="2038">
                  <c:v>0.1225</c:v>
                </c:pt>
                <c:pt idx="2039">
                  <c:v>0.1225</c:v>
                </c:pt>
                <c:pt idx="2040">
                  <c:v>0.1225</c:v>
                </c:pt>
                <c:pt idx="2041">
                  <c:v>0.1225</c:v>
                </c:pt>
                <c:pt idx="2042">
                  <c:v>0.1225</c:v>
                </c:pt>
                <c:pt idx="2043">
                  <c:v>0.1225</c:v>
                </c:pt>
                <c:pt idx="2044">
                  <c:v>0.1225</c:v>
                </c:pt>
                <c:pt idx="2045">
                  <c:v>0.1225</c:v>
                </c:pt>
                <c:pt idx="2046">
                  <c:v>0.1225</c:v>
                </c:pt>
                <c:pt idx="2047">
                  <c:v>0.1225</c:v>
                </c:pt>
                <c:pt idx="2048">
                  <c:v>0.1225</c:v>
                </c:pt>
                <c:pt idx="2049">
                  <c:v>0.1225</c:v>
                </c:pt>
                <c:pt idx="2050">
                  <c:v>0.1225</c:v>
                </c:pt>
                <c:pt idx="2051">
                  <c:v>0.1225</c:v>
                </c:pt>
                <c:pt idx="2052">
                  <c:v>0.1225</c:v>
                </c:pt>
                <c:pt idx="2053">
                  <c:v>0.1225</c:v>
                </c:pt>
                <c:pt idx="2054">
                  <c:v>0.1225</c:v>
                </c:pt>
                <c:pt idx="2055">
                  <c:v>0.1225</c:v>
                </c:pt>
                <c:pt idx="2056">
                  <c:v>0.13</c:v>
                </c:pt>
                <c:pt idx="2057">
                  <c:v>0.13</c:v>
                </c:pt>
                <c:pt idx="2058">
                  <c:v>0.13</c:v>
                </c:pt>
                <c:pt idx="2059">
                  <c:v>0.13</c:v>
                </c:pt>
                <c:pt idx="2060">
                  <c:v>0.13</c:v>
                </c:pt>
                <c:pt idx="2061">
                  <c:v>0.13</c:v>
                </c:pt>
                <c:pt idx="2062">
                  <c:v>0.13</c:v>
                </c:pt>
                <c:pt idx="2063">
                  <c:v>0.13</c:v>
                </c:pt>
                <c:pt idx="2064">
                  <c:v>0.13</c:v>
                </c:pt>
                <c:pt idx="2065">
                  <c:v>0.13</c:v>
                </c:pt>
                <c:pt idx="2066">
                  <c:v>0.13</c:v>
                </c:pt>
                <c:pt idx="2067">
                  <c:v>0.13</c:v>
                </c:pt>
                <c:pt idx="2068">
                  <c:v>0.13</c:v>
                </c:pt>
                <c:pt idx="2069">
                  <c:v>0.13</c:v>
                </c:pt>
                <c:pt idx="2070">
                  <c:v>0.13</c:v>
                </c:pt>
                <c:pt idx="2071">
                  <c:v>0.13</c:v>
                </c:pt>
                <c:pt idx="2072">
                  <c:v>0.13</c:v>
                </c:pt>
                <c:pt idx="2073">
                  <c:v>0.13</c:v>
                </c:pt>
                <c:pt idx="2074">
                  <c:v>0.13</c:v>
                </c:pt>
                <c:pt idx="2075">
                  <c:v>0.13</c:v>
                </c:pt>
                <c:pt idx="2076">
                  <c:v>0.13</c:v>
                </c:pt>
                <c:pt idx="2077">
                  <c:v>0.13</c:v>
                </c:pt>
                <c:pt idx="2078">
                  <c:v>0.13</c:v>
                </c:pt>
                <c:pt idx="2079">
                  <c:v>0.13</c:v>
                </c:pt>
                <c:pt idx="2080">
                  <c:v>0.13</c:v>
                </c:pt>
                <c:pt idx="2081">
                  <c:v>0.13</c:v>
                </c:pt>
                <c:pt idx="2082">
                  <c:v>0.13</c:v>
                </c:pt>
                <c:pt idx="2083">
                  <c:v>0.13</c:v>
                </c:pt>
                <c:pt idx="2084">
                  <c:v>0.13</c:v>
                </c:pt>
                <c:pt idx="2085">
                  <c:v>0.13</c:v>
                </c:pt>
                <c:pt idx="2086">
                  <c:v>0.13</c:v>
                </c:pt>
                <c:pt idx="2087">
                  <c:v>0.13</c:v>
                </c:pt>
                <c:pt idx="2088">
                  <c:v>0.13</c:v>
                </c:pt>
                <c:pt idx="2089">
                  <c:v>0.13</c:v>
                </c:pt>
                <c:pt idx="2090">
                  <c:v>0.13</c:v>
                </c:pt>
                <c:pt idx="2091">
                  <c:v>0.13750000000000001</c:v>
                </c:pt>
                <c:pt idx="2092">
                  <c:v>0.13750000000000001</c:v>
                </c:pt>
                <c:pt idx="2093">
                  <c:v>0.13750000000000001</c:v>
                </c:pt>
                <c:pt idx="2094">
                  <c:v>0.13750000000000001</c:v>
                </c:pt>
                <c:pt idx="2095">
                  <c:v>0.13750000000000001</c:v>
                </c:pt>
                <c:pt idx="2096">
                  <c:v>0.13750000000000001</c:v>
                </c:pt>
                <c:pt idx="2097">
                  <c:v>0.13750000000000001</c:v>
                </c:pt>
                <c:pt idx="2098">
                  <c:v>0.13750000000000001</c:v>
                </c:pt>
                <c:pt idx="2099">
                  <c:v>0.13750000000000001</c:v>
                </c:pt>
                <c:pt idx="2100">
                  <c:v>0.13750000000000001</c:v>
                </c:pt>
                <c:pt idx="2101">
                  <c:v>0.13750000000000001</c:v>
                </c:pt>
                <c:pt idx="2102">
                  <c:v>0.13750000000000001</c:v>
                </c:pt>
                <c:pt idx="2103">
                  <c:v>0.13750000000000001</c:v>
                </c:pt>
                <c:pt idx="2104">
                  <c:v>0.13750000000000001</c:v>
                </c:pt>
                <c:pt idx="2105">
                  <c:v>0.13750000000000001</c:v>
                </c:pt>
                <c:pt idx="2106">
                  <c:v>0.13750000000000001</c:v>
                </c:pt>
                <c:pt idx="2107">
                  <c:v>0.13750000000000001</c:v>
                </c:pt>
                <c:pt idx="2108">
                  <c:v>0.13750000000000001</c:v>
                </c:pt>
                <c:pt idx="2109">
                  <c:v>0.13750000000000001</c:v>
                </c:pt>
                <c:pt idx="2110">
                  <c:v>0.13750000000000001</c:v>
                </c:pt>
                <c:pt idx="2111">
                  <c:v>0.13750000000000001</c:v>
                </c:pt>
                <c:pt idx="2112">
                  <c:v>0.13750000000000001</c:v>
                </c:pt>
                <c:pt idx="2113">
                  <c:v>0.13750000000000001</c:v>
                </c:pt>
                <c:pt idx="2114">
                  <c:v>0.13750000000000001</c:v>
                </c:pt>
                <c:pt idx="2115">
                  <c:v>0.13750000000000001</c:v>
                </c:pt>
                <c:pt idx="2116">
                  <c:v>0.13750000000000001</c:v>
                </c:pt>
                <c:pt idx="2117">
                  <c:v>0.13750000000000001</c:v>
                </c:pt>
                <c:pt idx="2118">
                  <c:v>0.13750000000000001</c:v>
                </c:pt>
                <c:pt idx="2119">
                  <c:v>0.13750000000000001</c:v>
                </c:pt>
                <c:pt idx="2120">
                  <c:v>0.13750000000000001</c:v>
                </c:pt>
                <c:pt idx="2121">
                  <c:v>0.13750000000000001</c:v>
                </c:pt>
                <c:pt idx="2122">
                  <c:v>0.13750000000000001</c:v>
                </c:pt>
                <c:pt idx="2123">
                  <c:v>0.13750000000000001</c:v>
                </c:pt>
                <c:pt idx="2124">
                  <c:v>0.13750000000000001</c:v>
                </c:pt>
                <c:pt idx="2125">
                  <c:v>0.13750000000000001</c:v>
                </c:pt>
                <c:pt idx="2126">
                  <c:v>0.13750000000000001</c:v>
                </c:pt>
                <c:pt idx="2127">
                  <c:v>0.13750000000000001</c:v>
                </c:pt>
                <c:pt idx="2128">
                  <c:v>0.13750000000000001</c:v>
                </c:pt>
                <c:pt idx="2129">
                  <c:v>0.13750000000000001</c:v>
                </c:pt>
                <c:pt idx="2130">
                  <c:v>0.13750000000000001</c:v>
                </c:pt>
                <c:pt idx="2131">
                  <c:v>0.13750000000000001</c:v>
                </c:pt>
                <c:pt idx="2132">
                  <c:v>0.13750000000000001</c:v>
                </c:pt>
                <c:pt idx="2133">
                  <c:v>0.13750000000000001</c:v>
                </c:pt>
                <c:pt idx="2134">
                  <c:v>0.13750000000000001</c:v>
                </c:pt>
                <c:pt idx="2135">
                  <c:v>0.13750000000000001</c:v>
                </c:pt>
                <c:pt idx="2136">
                  <c:v>0.13750000000000001</c:v>
                </c:pt>
                <c:pt idx="2137">
                  <c:v>0.13750000000000001</c:v>
                </c:pt>
                <c:pt idx="2138">
                  <c:v>0.13750000000000001</c:v>
                </c:pt>
                <c:pt idx="2139">
                  <c:v>0.13750000000000001</c:v>
                </c:pt>
                <c:pt idx="2140">
                  <c:v>0.13750000000000001</c:v>
                </c:pt>
                <c:pt idx="2141">
                  <c:v>0.13750000000000001</c:v>
                </c:pt>
                <c:pt idx="2142">
                  <c:v>0.13750000000000001</c:v>
                </c:pt>
                <c:pt idx="2143">
                  <c:v>0.13750000000000001</c:v>
                </c:pt>
                <c:pt idx="2144">
                  <c:v>0.13750000000000001</c:v>
                </c:pt>
                <c:pt idx="2145">
                  <c:v>0.13750000000000001</c:v>
                </c:pt>
                <c:pt idx="2146">
                  <c:v>0.13750000000000001</c:v>
                </c:pt>
                <c:pt idx="2147">
                  <c:v>0.13750000000000001</c:v>
                </c:pt>
                <c:pt idx="2148">
                  <c:v>0.13750000000000001</c:v>
                </c:pt>
                <c:pt idx="2149">
                  <c:v>0.13750000000000001</c:v>
                </c:pt>
                <c:pt idx="2150">
                  <c:v>0.13750000000000001</c:v>
                </c:pt>
                <c:pt idx="2151">
                  <c:v>0.13750000000000001</c:v>
                </c:pt>
                <c:pt idx="2152">
                  <c:v>0.13750000000000001</c:v>
                </c:pt>
                <c:pt idx="2153">
                  <c:v>0.13750000000000001</c:v>
                </c:pt>
                <c:pt idx="2154">
                  <c:v>0.13750000000000001</c:v>
                </c:pt>
                <c:pt idx="2155">
                  <c:v>0.13750000000000001</c:v>
                </c:pt>
                <c:pt idx="2156">
                  <c:v>0.13750000000000001</c:v>
                </c:pt>
                <c:pt idx="2157">
                  <c:v>0.13750000000000001</c:v>
                </c:pt>
                <c:pt idx="2158">
                  <c:v>0.13750000000000001</c:v>
                </c:pt>
                <c:pt idx="2159">
                  <c:v>0.13750000000000001</c:v>
                </c:pt>
                <c:pt idx="2160">
                  <c:v>0.13750000000000001</c:v>
                </c:pt>
                <c:pt idx="2161">
                  <c:v>0.13750000000000001</c:v>
                </c:pt>
                <c:pt idx="2162">
                  <c:v>0.13750000000000001</c:v>
                </c:pt>
                <c:pt idx="2163">
                  <c:v>0.13750000000000001</c:v>
                </c:pt>
                <c:pt idx="2164">
                  <c:v>0.13750000000000001</c:v>
                </c:pt>
                <c:pt idx="2165">
                  <c:v>0.13750000000000001</c:v>
                </c:pt>
                <c:pt idx="2166">
                  <c:v>0.13750000000000001</c:v>
                </c:pt>
                <c:pt idx="2167">
                  <c:v>0.13750000000000001</c:v>
                </c:pt>
                <c:pt idx="2168">
                  <c:v>0.13750000000000001</c:v>
                </c:pt>
                <c:pt idx="2169">
                  <c:v>0.13750000000000001</c:v>
                </c:pt>
                <c:pt idx="2170">
                  <c:v>0.13750000000000001</c:v>
                </c:pt>
                <c:pt idx="2171">
                  <c:v>0.13750000000000001</c:v>
                </c:pt>
                <c:pt idx="2172">
                  <c:v>0.13750000000000001</c:v>
                </c:pt>
                <c:pt idx="2173">
                  <c:v>0.13750000000000001</c:v>
                </c:pt>
                <c:pt idx="2174">
                  <c:v>0.13750000000000001</c:v>
                </c:pt>
                <c:pt idx="2175">
                  <c:v>0.13750000000000001</c:v>
                </c:pt>
                <c:pt idx="2176">
                  <c:v>0.13750000000000001</c:v>
                </c:pt>
                <c:pt idx="2177">
                  <c:v>0.13750000000000001</c:v>
                </c:pt>
                <c:pt idx="2178">
                  <c:v>0.13750000000000001</c:v>
                </c:pt>
                <c:pt idx="2179">
                  <c:v>0.13750000000000001</c:v>
                </c:pt>
                <c:pt idx="2180">
                  <c:v>0.13750000000000001</c:v>
                </c:pt>
                <c:pt idx="2181">
                  <c:v>0.13750000000000001</c:v>
                </c:pt>
                <c:pt idx="2182">
                  <c:v>0.13750000000000001</c:v>
                </c:pt>
                <c:pt idx="2183">
                  <c:v>0.13750000000000001</c:v>
                </c:pt>
                <c:pt idx="2184">
                  <c:v>0.1275</c:v>
                </c:pt>
                <c:pt idx="2185">
                  <c:v>0.1275</c:v>
                </c:pt>
                <c:pt idx="2186">
                  <c:v>0.1275</c:v>
                </c:pt>
                <c:pt idx="2187">
                  <c:v>0.1275</c:v>
                </c:pt>
                <c:pt idx="2188">
                  <c:v>0.1275</c:v>
                </c:pt>
                <c:pt idx="2189">
                  <c:v>0.1275</c:v>
                </c:pt>
                <c:pt idx="2190">
                  <c:v>0.1275</c:v>
                </c:pt>
                <c:pt idx="2191">
                  <c:v>0.1275</c:v>
                </c:pt>
                <c:pt idx="2192">
                  <c:v>0.1275</c:v>
                </c:pt>
                <c:pt idx="2193">
                  <c:v>0.1275</c:v>
                </c:pt>
                <c:pt idx="2194">
                  <c:v>0.1275</c:v>
                </c:pt>
                <c:pt idx="2195">
                  <c:v>0.1275</c:v>
                </c:pt>
                <c:pt idx="2196">
                  <c:v>0.1275</c:v>
                </c:pt>
                <c:pt idx="2197">
                  <c:v>0.1275</c:v>
                </c:pt>
                <c:pt idx="2198">
                  <c:v>0.1275</c:v>
                </c:pt>
                <c:pt idx="2199">
                  <c:v>0.1275</c:v>
                </c:pt>
                <c:pt idx="2200">
                  <c:v>0.1275</c:v>
                </c:pt>
                <c:pt idx="2201">
                  <c:v>0.1275</c:v>
                </c:pt>
                <c:pt idx="2202">
                  <c:v>0.1275</c:v>
                </c:pt>
                <c:pt idx="2203">
                  <c:v>0.1275</c:v>
                </c:pt>
                <c:pt idx="2204">
                  <c:v>0.1275</c:v>
                </c:pt>
                <c:pt idx="2205">
                  <c:v>0.1275</c:v>
                </c:pt>
                <c:pt idx="2206">
                  <c:v>0.1275</c:v>
                </c:pt>
                <c:pt idx="2207">
                  <c:v>0.1275</c:v>
                </c:pt>
                <c:pt idx="2208">
                  <c:v>0.1275</c:v>
                </c:pt>
                <c:pt idx="2209">
                  <c:v>0.1275</c:v>
                </c:pt>
                <c:pt idx="2210">
                  <c:v>0.1275</c:v>
                </c:pt>
                <c:pt idx="2211">
                  <c:v>0.1275</c:v>
                </c:pt>
                <c:pt idx="2212">
                  <c:v>0.1275</c:v>
                </c:pt>
                <c:pt idx="2213">
                  <c:v>0.1275</c:v>
                </c:pt>
                <c:pt idx="2214">
                  <c:v>0.1275</c:v>
                </c:pt>
                <c:pt idx="2215">
                  <c:v>0.1275</c:v>
                </c:pt>
                <c:pt idx="2216">
                  <c:v>0.1275</c:v>
                </c:pt>
                <c:pt idx="2217">
                  <c:v>0.1125</c:v>
                </c:pt>
                <c:pt idx="2218">
                  <c:v>0.1125</c:v>
                </c:pt>
                <c:pt idx="2219">
                  <c:v>0.1125</c:v>
                </c:pt>
                <c:pt idx="2220">
                  <c:v>0.1125</c:v>
                </c:pt>
                <c:pt idx="2221">
                  <c:v>0.1125</c:v>
                </c:pt>
                <c:pt idx="2222">
                  <c:v>0.1125</c:v>
                </c:pt>
                <c:pt idx="2223">
                  <c:v>0.1125</c:v>
                </c:pt>
                <c:pt idx="2224">
                  <c:v>0.1125</c:v>
                </c:pt>
                <c:pt idx="2225">
                  <c:v>0.1125</c:v>
                </c:pt>
                <c:pt idx="2226">
                  <c:v>0.1125</c:v>
                </c:pt>
                <c:pt idx="2227">
                  <c:v>0.1125</c:v>
                </c:pt>
                <c:pt idx="2228">
                  <c:v>0.1125</c:v>
                </c:pt>
                <c:pt idx="2229">
                  <c:v>0.1125</c:v>
                </c:pt>
                <c:pt idx="2230">
                  <c:v>0.1125</c:v>
                </c:pt>
                <c:pt idx="2231">
                  <c:v>0.1125</c:v>
                </c:pt>
                <c:pt idx="2232">
                  <c:v>0.1125</c:v>
                </c:pt>
                <c:pt idx="2233">
                  <c:v>0.1125</c:v>
                </c:pt>
                <c:pt idx="2234">
                  <c:v>0.1125</c:v>
                </c:pt>
                <c:pt idx="2235">
                  <c:v>0.1125</c:v>
                </c:pt>
                <c:pt idx="2236">
                  <c:v>0.1125</c:v>
                </c:pt>
                <c:pt idx="2237">
                  <c:v>0.1125</c:v>
                </c:pt>
                <c:pt idx="2238">
                  <c:v>0.1125</c:v>
                </c:pt>
                <c:pt idx="2239">
                  <c:v>0.1125</c:v>
                </c:pt>
                <c:pt idx="2240">
                  <c:v>0.1125</c:v>
                </c:pt>
                <c:pt idx="2241">
                  <c:v>0.1125</c:v>
                </c:pt>
                <c:pt idx="2242">
                  <c:v>0.1125</c:v>
                </c:pt>
                <c:pt idx="2243">
                  <c:v>0.1125</c:v>
                </c:pt>
                <c:pt idx="2244">
                  <c:v>0.1125</c:v>
                </c:pt>
                <c:pt idx="2245">
                  <c:v>0.1125</c:v>
                </c:pt>
                <c:pt idx="2246">
                  <c:v>0.1125</c:v>
                </c:pt>
                <c:pt idx="2247">
                  <c:v>0.1125</c:v>
                </c:pt>
                <c:pt idx="2248">
                  <c:v>0.1125</c:v>
                </c:pt>
                <c:pt idx="2249">
                  <c:v>0.1125</c:v>
                </c:pt>
                <c:pt idx="2250">
                  <c:v>0.10249999999999999</c:v>
                </c:pt>
                <c:pt idx="2251">
                  <c:v>0.10249999999999999</c:v>
                </c:pt>
                <c:pt idx="2252">
                  <c:v>0.10249999999999999</c:v>
                </c:pt>
                <c:pt idx="2253">
                  <c:v>0.10249999999999999</c:v>
                </c:pt>
                <c:pt idx="2254">
                  <c:v>0.10249999999999999</c:v>
                </c:pt>
                <c:pt idx="2255">
                  <c:v>0.10249999999999999</c:v>
                </c:pt>
                <c:pt idx="2256">
                  <c:v>0.10249999999999999</c:v>
                </c:pt>
                <c:pt idx="2257">
                  <c:v>0.10249999999999999</c:v>
                </c:pt>
                <c:pt idx="2258">
                  <c:v>0.10249999999999999</c:v>
                </c:pt>
                <c:pt idx="2259">
                  <c:v>0.10249999999999999</c:v>
                </c:pt>
                <c:pt idx="2260">
                  <c:v>0.10249999999999999</c:v>
                </c:pt>
                <c:pt idx="2261">
                  <c:v>0.10249999999999999</c:v>
                </c:pt>
                <c:pt idx="2262">
                  <c:v>0.10249999999999999</c:v>
                </c:pt>
                <c:pt idx="2263">
                  <c:v>0.10249999999999999</c:v>
                </c:pt>
                <c:pt idx="2264">
                  <c:v>0.10249999999999999</c:v>
                </c:pt>
                <c:pt idx="2265">
                  <c:v>0.10249999999999999</c:v>
                </c:pt>
                <c:pt idx="2266">
                  <c:v>0.10249999999999999</c:v>
                </c:pt>
                <c:pt idx="2267">
                  <c:v>0.10249999999999999</c:v>
                </c:pt>
                <c:pt idx="2268">
                  <c:v>0.10249999999999999</c:v>
                </c:pt>
                <c:pt idx="2269">
                  <c:v>0.10249999999999999</c:v>
                </c:pt>
                <c:pt idx="2270">
                  <c:v>0.10249999999999999</c:v>
                </c:pt>
                <c:pt idx="2271">
                  <c:v>0.10249999999999999</c:v>
                </c:pt>
                <c:pt idx="2272">
                  <c:v>0.10249999999999999</c:v>
                </c:pt>
                <c:pt idx="2273">
                  <c:v>0.10249999999999999</c:v>
                </c:pt>
                <c:pt idx="2274">
                  <c:v>0.10249999999999999</c:v>
                </c:pt>
                <c:pt idx="2275">
                  <c:v>0.10249999999999999</c:v>
                </c:pt>
                <c:pt idx="2276">
                  <c:v>0.10249999999999999</c:v>
                </c:pt>
                <c:pt idx="2277">
                  <c:v>0.10249999999999999</c:v>
                </c:pt>
                <c:pt idx="2278">
                  <c:v>0.10249999999999999</c:v>
                </c:pt>
                <c:pt idx="2279">
                  <c:v>9.2499999999999999E-2</c:v>
                </c:pt>
                <c:pt idx="2280">
                  <c:v>9.2499999999999999E-2</c:v>
                </c:pt>
                <c:pt idx="2281">
                  <c:v>9.2499999999999999E-2</c:v>
                </c:pt>
                <c:pt idx="2282">
                  <c:v>9.2499999999999999E-2</c:v>
                </c:pt>
                <c:pt idx="2283">
                  <c:v>9.2499999999999999E-2</c:v>
                </c:pt>
                <c:pt idx="2284">
                  <c:v>9.2499999999999999E-2</c:v>
                </c:pt>
                <c:pt idx="2285">
                  <c:v>9.2499999999999999E-2</c:v>
                </c:pt>
                <c:pt idx="2286">
                  <c:v>9.2499999999999999E-2</c:v>
                </c:pt>
                <c:pt idx="2287">
                  <c:v>9.2499999999999999E-2</c:v>
                </c:pt>
                <c:pt idx="2288">
                  <c:v>9.2499999999999999E-2</c:v>
                </c:pt>
                <c:pt idx="2289">
                  <c:v>9.2499999999999999E-2</c:v>
                </c:pt>
                <c:pt idx="2290">
                  <c:v>9.2499999999999999E-2</c:v>
                </c:pt>
                <c:pt idx="2291">
                  <c:v>9.2499999999999999E-2</c:v>
                </c:pt>
                <c:pt idx="2292">
                  <c:v>9.2499999999999999E-2</c:v>
                </c:pt>
                <c:pt idx="2293">
                  <c:v>9.2499999999999999E-2</c:v>
                </c:pt>
                <c:pt idx="2294">
                  <c:v>9.2499999999999999E-2</c:v>
                </c:pt>
                <c:pt idx="2295">
                  <c:v>9.2499999999999999E-2</c:v>
                </c:pt>
                <c:pt idx="2296">
                  <c:v>9.2499999999999999E-2</c:v>
                </c:pt>
                <c:pt idx="2297">
                  <c:v>9.2499999999999999E-2</c:v>
                </c:pt>
                <c:pt idx="2298">
                  <c:v>9.2499999999999999E-2</c:v>
                </c:pt>
                <c:pt idx="2299">
                  <c:v>9.2499999999999999E-2</c:v>
                </c:pt>
                <c:pt idx="2300">
                  <c:v>9.2499999999999999E-2</c:v>
                </c:pt>
                <c:pt idx="2301">
                  <c:v>9.2499999999999999E-2</c:v>
                </c:pt>
                <c:pt idx="2302">
                  <c:v>9.2499999999999999E-2</c:v>
                </c:pt>
                <c:pt idx="2303">
                  <c:v>9.2499999999999999E-2</c:v>
                </c:pt>
                <c:pt idx="2304">
                  <c:v>9.2499999999999999E-2</c:v>
                </c:pt>
                <c:pt idx="2305">
                  <c:v>9.2499999999999999E-2</c:v>
                </c:pt>
                <c:pt idx="2306">
                  <c:v>9.2499999999999999E-2</c:v>
                </c:pt>
                <c:pt idx="2307">
                  <c:v>9.2499999999999999E-2</c:v>
                </c:pt>
                <c:pt idx="2308">
                  <c:v>8.7499999999999994E-2</c:v>
                </c:pt>
                <c:pt idx="2309">
                  <c:v>8.7499999999999994E-2</c:v>
                </c:pt>
                <c:pt idx="2310">
                  <c:v>8.7499999999999994E-2</c:v>
                </c:pt>
                <c:pt idx="2311">
                  <c:v>8.7499999999999994E-2</c:v>
                </c:pt>
                <c:pt idx="2312">
                  <c:v>8.7499999999999994E-2</c:v>
                </c:pt>
                <c:pt idx="2313">
                  <c:v>8.7499999999999994E-2</c:v>
                </c:pt>
                <c:pt idx="2314">
                  <c:v>8.7499999999999994E-2</c:v>
                </c:pt>
                <c:pt idx="2315">
                  <c:v>8.7499999999999994E-2</c:v>
                </c:pt>
                <c:pt idx="2316">
                  <c:v>8.7499999999999994E-2</c:v>
                </c:pt>
                <c:pt idx="2317">
                  <c:v>8.7499999999999994E-2</c:v>
                </c:pt>
                <c:pt idx="2318">
                  <c:v>8.7499999999999994E-2</c:v>
                </c:pt>
                <c:pt idx="2319">
                  <c:v>8.7499999999999994E-2</c:v>
                </c:pt>
                <c:pt idx="2320">
                  <c:v>8.7499999999999994E-2</c:v>
                </c:pt>
                <c:pt idx="2321">
                  <c:v>8.7499999999999994E-2</c:v>
                </c:pt>
                <c:pt idx="2322">
                  <c:v>8.7499999999999994E-2</c:v>
                </c:pt>
                <c:pt idx="2323">
                  <c:v>8.7499999999999994E-2</c:v>
                </c:pt>
                <c:pt idx="2324">
                  <c:v>8.7499999999999994E-2</c:v>
                </c:pt>
                <c:pt idx="2325">
                  <c:v>8.7499999999999994E-2</c:v>
                </c:pt>
                <c:pt idx="2326">
                  <c:v>8.7499999999999994E-2</c:v>
                </c:pt>
                <c:pt idx="2327">
                  <c:v>8.7499999999999994E-2</c:v>
                </c:pt>
                <c:pt idx="2328">
                  <c:v>8.7499999999999994E-2</c:v>
                </c:pt>
                <c:pt idx="2329">
                  <c:v>8.7499999999999994E-2</c:v>
                </c:pt>
                <c:pt idx="2330">
                  <c:v>8.7499999999999994E-2</c:v>
                </c:pt>
                <c:pt idx="2331">
                  <c:v>8.7499999999999994E-2</c:v>
                </c:pt>
                <c:pt idx="2332">
                  <c:v>8.7499999999999994E-2</c:v>
                </c:pt>
                <c:pt idx="2333">
                  <c:v>8.7499999999999994E-2</c:v>
                </c:pt>
                <c:pt idx="2334">
                  <c:v>8.7499999999999994E-2</c:v>
                </c:pt>
                <c:pt idx="2335">
                  <c:v>8.7499999999999994E-2</c:v>
                </c:pt>
                <c:pt idx="2336">
                  <c:v>8.7499999999999994E-2</c:v>
                </c:pt>
                <c:pt idx="2337">
                  <c:v>8.7499999999999994E-2</c:v>
                </c:pt>
                <c:pt idx="2338">
                  <c:v>8.7499999999999994E-2</c:v>
                </c:pt>
                <c:pt idx="2339">
                  <c:v>8.7499999999999994E-2</c:v>
                </c:pt>
                <c:pt idx="2340">
                  <c:v>8.7499999999999994E-2</c:v>
                </c:pt>
                <c:pt idx="2341">
                  <c:v>8.7499999999999994E-2</c:v>
                </c:pt>
                <c:pt idx="2342">
                  <c:v>8.7499999999999994E-2</c:v>
                </c:pt>
                <c:pt idx="2343">
                  <c:v>8.7499999999999994E-2</c:v>
                </c:pt>
                <c:pt idx="2344">
                  <c:v>8.7499999999999994E-2</c:v>
                </c:pt>
                <c:pt idx="2345">
                  <c:v>8.7499999999999994E-2</c:v>
                </c:pt>
                <c:pt idx="2346">
                  <c:v>8.7499999999999994E-2</c:v>
                </c:pt>
                <c:pt idx="2347">
                  <c:v>8.7499999999999994E-2</c:v>
                </c:pt>
                <c:pt idx="2348">
                  <c:v>8.7499999999999994E-2</c:v>
                </c:pt>
                <c:pt idx="2349">
                  <c:v>8.7499999999999994E-2</c:v>
                </c:pt>
                <c:pt idx="2350">
                  <c:v>8.7499999999999994E-2</c:v>
                </c:pt>
                <c:pt idx="2351">
                  <c:v>8.7499999999999994E-2</c:v>
                </c:pt>
                <c:pt idx="2352">
                  <c:v>8.7499999999999994E-2</c:v>
                </c:pt>
                <c:pt idx="2353">
                  <c:v>8.7499999999999994E-2</c:v>
                </c:pt>
                <c:pt idx="2354">
                  <c:v>8.7499999999999994E-2</c:v>
                </c:pt>
                <c:pt idx="2355">
                  <c:v>8.7499999999999994E-2</c:v>
                </c:pt>
                <c:pt idx="2356">
                  <c:v>8.7499999999999994E-2</c:v>
                </c:pt>
                <c:pt idx="2357">
                  <c:v>8.7499999999999994E-2</c:v>
                </c:pt>
                <c:pt idx="2358">
                  <c:v>8.7499999999999994E-2</c:v>
                </c:pt>
                <c:pt idx="2359">
                  <c:v>8.7499999999999994E-2</c:v>
                </c:pt>
                <c:pt idx="2360">
                  <c:v>8.7499999999999994E-2</c:v>
                </c:pt>
                <c:pt idx="2361">
                  <c:v>8.7499999999999994E-2</c:v>
                </c:pt>
                <c:pt idx="2362">
                  <c:v>8.7499999999999994E-2</c:v>
                </c:pt>
                <c:pt idx="2363">
                  <c:v>8.7499999999999994E-2</c:v>
                </c:pt>
                <c:pt idx="2364">
                  <c:v>8.7499999999999994E-2</c:v>
                </c:pt>
                <c:pt idx="2365">
                  <c:v>8.7499999999999994E-2</c:v>
                </c:pt>
                <c:pt idx="2366">
                  <c:v>8.7499999999999994E-2</c:v>
                </c:pt>
                <c:pt idx="2367">
                  <c:v>8.7499999999999994E-2</c:v>
                </c:pt>
                <c:pt idx="2368">
                  <c:v>8.7499999999999994E-2</c:v>
                </c:pt>
                <c:pt idx="2369">
                  <c:v>8.7499999999999994E-2</c:v>
                </c:pt>
                <c:pt idx="2370">
                  <c:v>8.7499999999999994E-2</c:v>
                </c:pt>
                <c:pt idx="2371">
                  <c:v>8.7499999999999994E-2</c:v>
                </c:pt>
                <c:pt idx="2372">
                  <c:v>8.7499999999999994E-2</c:v>
                </c:pt>
                <c:pt idx="2373">
                  <c:v>8.7499999999999994E-2</c:v>
                </c:pt>
                <c:pt idx="2374">
                  <c:v>8.7499999999999994E-2</c:v>
                </c:pt>
                <c:pt idx="2375">
                  <c:v>8.7499999999999994E-2</c:v>
                </c:pt>
                <c:pt idx="2376">
                  <c:v>8.7499999999999994E-2</c:v>
                </c:pt>
                <c:pt idx="2377">
                  <c:v>8.7499999999999994E-2</c:v>
                </c:pt>
                <c:pt idx="2378">
                  <c:v>8.7499999999999994E-2</c:v>
                </c:pt>
                <c:pt idx="2379">
                  <c:v>8.7499999999999994E-2</c:v>
                </c:pt>
                <c:pt idx="2380">
                  <c:v>8.7499999999999994E-2</c:v>
                </c:pt>
                <c:pt idx="2381">
                  <c:v>8.7499999999999994E-2</c:v>
                </c:pt>
                <c:pt idx="2382">
                  <c:v>8.7499999999999994E-2</c:v>
                </c:pt>
                <c:pt idx="2383">
                  <c:v>8.7499999999999994E-2</c:v>
                </c:pt>
                <c:pt idx="2384">
                  <c:v>8.7499999999999994E-2</c:v>
                </c:pt>
                <c:pt idx="2385">
                  <c:v>8.7499999999999994E-2</c:v>
                </c:pt>
                <c:pt idx="2386">
                  <c:v>8.7499999999999994E-2</c:v>
                </c:pt>
                <c:pt idx="2387">
                  <c:v>8.7499999999999994E-2</c:v>
                </c:pt>
                <c:pt idx="2388">
                  <c:v>8.7499999999999994E-2</c:v>
                </c:pt>
                <c:pt idx="2389">
                  <c:v>8.7499999999999994E-2</c:v>
                </c:pt>
                <c:pt idx="2390">
                  <c:v>8.7499999999999994E-2</c:v>
                </c:pt>
                <c:pt idx="2391">
                  <c:v>8.7499999999999994E-2</c:v>
                </c:pt>
                <c:pt idx="2392">
                  <c:v>8.7499999999999994E-2</c:v>
                </c:pt>
                <c:pt idx="2393">
                  <c:v>8.7499999999999994E-2</c:v>
                </c:pt>
                <c:pt idx="2394">
                  <c:v>8.7499999999999994E-2</c:v>
                </c:pt>
                <c:pt idx="2395">
                  <c:v>8.7499999999999994E-2</c:v>
                </c:pt>
                <c:pt idx="2396">
                  <c:v>8.7499999999999994E-2</c:v>
                </c:pt>
                <c:pt idx="2397">
                  <c:v>8.7499999999999994E-2</c:v>
                </c:pt>
                <c:pt idx="2398">
                  <c:v>8.7499999999999994E-2</c:v>
                </c:pt>
                <c:pt idx="2399">
                  <c:v>8.7499999999999994E-2</c:v>
                </c:pt>
                <c:pt idx="2400">
                  <c:v>8.7499999999999994E-2</c:v>
                </c:pt>
                <c:pt idx="2401">
                  <c:v>8.7499999999999994E-2</c:v>
                </c:pt>
                <c:pt idx="2402">
                  <c:v>8.7499999999999994E-2</c:v>
                </c:pt>
                <c:pt idx="2403">
                  <c:v>8.7499999999999994E-2</c:v>
                </c:pt>
                <c:pt idx="2404">
                  <c:v>8.7499999999999994E-2</c:v>
                </c:pt>
                <c:pt idx="2405">
                  <c:v>8.7499999999999994E-2</c:v>
                </c:pt>
                <c:pt idx="2406">
                  <c:v>8.7499999999999994E-2</c:v>
                </c:pt>
                <c:pt idx="2407">
                  <c:v>8.7499999999999994E-2</c:v>
                </c:pt>
                <c:pt idx="2408">
                  <c:v>8.7499999999999994E-2</c:v>
                </c:pt>
                <c:pt idx="2409">
                  <c:v>8.7499999999999994E-2</c:v>
                </c:pt>
                <c:pt idx="2410">
                  <c:v>8.7499999999999994E-2</c:v>
                </c:pt>
                <c:pt idx="2411">
                  <c:v>8.7499999999999994E-2</c:v>
                </c:pt>
                <c:pt idx="2412">
                  <c:v>8.7499999999999994E-2</c:v>
                </c:pt>
                <c:pt idx="2413">
                  <c:v>8.7499999999999994E-2</c:v>
                </c:pt>
                <c:pt idx="2414">
                  <c:v>8.7499999999999994E-2</c:v>
                </c:pt>
                <c:pt idx="2415">
                  <c:v>8.7499999999999994E-2</c:v>
                </c:pt>
                <c:pt idx="2416">
                  <c:v>8.7499999999999994E-2</c:v>
                </c:pt>
                <c:pt idx="2417">
                  <c:v>8.7499999999999994E-2</c:v>
                </c:pt>
                <c:pt idx="2418">
                  <c:v>8.7499999999999994E-2</c:v>
                </c:pt>
                <c:pt idx="2419">
                  <c:v>8.7499999999999994E-2</c:v>
                </c:pt>
                <c:pt idx="2420">
                  <c:v>8.7499999999999994E-2</c:v>
                </c:pt>
                <c:pt idx="2421">
                  <c:v>8.7499999999999994E-2</c:v>
                </c:pt>
                <c:pt idx="2422">
                  <c:v>8.7499999999999994E-2</c:v>
                </c:pt>
                <c:pt idx="2423">
                  <c:v>8.7499999999999994E-2</c:v>
                </c:pt>
                <c:pt idx="2424">
                  <c:v>8.7499999999999994E-2</c:v>
                </c:pt>
                <c:pt idx="2425">
                  <c:v>8.7499999999999994E-2</c:v>
                </c:pt>
                <c:pt idx="2426">
                  <c:v>8.7499999999999994E-2</c:v>
                </c:pt>
                <c:pt idx="2427">
                  <c:v>8.7499999999999994E-2</c:v>
                </c:pt>
                <c:pt idx="2428">
                  <c:v>8.7499999999999994E-2</c:v>
                </c:pt>
                <c:pt idx="2429">
                  <c:v>8.7499999999999994E-2</c:v>
                </c:pt>
                <c:pt idx="2430">
                  <c:v>8.7499999999999994E-2</c:v>
                </c:pt>
                <c:pt idx="2431">
                  <c:v>8.7499999999999994E-2</c:v>
                </c:pt>
                <c:pt idx="2432">
                  <c:v>8.7499999999999994E-2</c:v>
                </c:pt>
                <c:pt idx="2433">
                  <c:v>8.7499999999999994E-2</c:v>
                </c:pt>
                <c:pt idx="2434">
                  <c:v>8.7499999999999994E-2</c:v>
                </c:pt>
                <c:pt idx="2435">
                  <c:v>8.7499999999999994E-2</c:v>
                </c:pt>
                <c:pt idx="2436">
                  <c:v>8.7499999999999994E-2</c:v>
                </c:pt>
                <c:pt idx="2437">
                  <c:v>8.7499999999999994E-2</c:v>
                </c:pt>
                <c:pt idx="2438">
                  <c:v>8.7499999999999994E-2</c:v>
                </c:pt>
                <c:pt idx="2439">
                  <c:v>8.7499999999999994E-2</c:v>
                </c:pt>
                <c:pt idx="2440">
                  <c:v>8.7499999999999994E-2</c:v>
                </c:pt>
                <c:pt idx="2441">
                  <c:v>8.7499999999999994E-2</c:v>
                </c:pt>
                <c:pt idx="2442">
                  <c:v>8.7499999999999994E-2</c:v>
                </c:pt>
                <c:pt idx="2443">
                  <c:v>8.7499999999999994E-2</c:v>
                </c:pt>
                <c:pt idx="2444">
                  <c:v>8.7499999999999994E-2</c:v>
                </c:pt>
                <c:pt idx="2445">
                  <c:v>8.7499999999999994E-2</c:v>
                </c:pt>
                <c:pt idx="2446">
                  <c:v>8.7499999999999994E-2</c:v>
                </c:pt>
                <c:pt idx="2447">
                  <c:v>8.7499999999999994E-2</c:v>
                </c:pt>
                <c:pt idx="2448">
                  <c:v>8.7499999999999994E-2</c:v>
                </c:pt>
                <c:pt idx="2449">
                  <c:v>8.7499999999999994E-2</c:v>
                </c:pt>
                <c:pt idx="2450">
                  <c:v>8.7499999999999994E-2</c:v>
                </c:pt>
                <c:pt idx="2451">
                  <c:v>8.7499999999999994E-2</c:v>
                </c:pt>
                <c:pt idx="2452">
                  <c:v>8.7499999999999994E-2</c:v>
                </c:pt>
                <c:pt idx="2453">
                  <c:v>8.7499999999999994E-2</c:v>
                </c:pt>
                <c:pt idx="2454">
                  <c:v>8.7499999999999994E-2</c:v>
                </c:pt>
                <c:pt idx="2455">
                  <c:v>8.7499999999999994E-2</c:v>
                </c:pt>
                <c:pt idx="2456">
                  <c:v>8.7499999999999994E-2</c:v>
                </c:pt>
                <c:pt idx="2457">
                  <c:v>8.7499999999999994E-2</c:v>
                </c:pt>
                <c:pt idx="2458">
                  <c:v>8.7499999999999994E-2</c:v>
                </c:pt>
                <c:pt idx="2459">
                  <c:v>8.7499999999999994E-2</c:v>
                </c:pt>
                <c:pt idx="2460">
                  <c:v>8.7499999999999994E-2</c:v>
                </c:pt>
                <c:pt idx="2461">
                  <c:v>8.7499999999999994E-2</c:v>
                </c:pt>
                <c:pt idx="2462">
                  <c:v>8.7499999999999994E-2</c:v>
                </c:pt>
                <c:pt idx="2463">
                  <c:v>8.7499999999999994E-2</c:v>
                </c:pt>
                <c:pt idx="2464">
                  <c:v>8.7499999999999994E-2</c:v>
                </c:pt>
                <c:pt idx="2465">
                  <c:v>8.7499999999999994E-2</c:v>
                </c:pt>
                <c:pt idx="2466">
                  <c:v>8.7499999999999994E-2</c:v>
                </c:pt>
                <c:pt idx="2467">
                  <c:v>8.7499999999999994E-2</c:v>
                </c:pt>
                <c:pt idx="2468">
                  <c:v>8.7499999999999994E-2</c:v>
                </c:pt>
                <c:pt idx="2469">
                  <c:v>8.7499999999999994E-2</c:v>
                </c:pt>
                <c:pt idx="2470">
                  <c:v>8.7499999999999994E-2</c:v>
                </c:pt>
                <c:pt idx="2471">
                  <c:v>8.7499999999999994E-2</c:v>
                </c:pt>
                <c:pt idx="2472">
                  <c:v>8.7499999999999994E-2</c:v>
                </c:pt>
                <c:pt idx="2473">
                  <c:v>8.7499999999999994E-2</c:v>
                </c:pt>
                <c:pt idx="2474">
                  <c:v>8.7499999999999994E-2</c:v>
                </c:pt>
                <c:pt idx="2475">
                  <c:v>8.7499999999999994E-2</c:v>
                </c:pt>
                <c:pt idx="2476">
                  <c:v>8.7499999999999994E-2</c:v>
                </c:pt>
                <c:pt idx="2477">
                  <c:v>8.7499999999999994E-2</c:v>
                </c:pt>
                <c:pt idx="2478">
                  <c:v>8.7499999999999994E-2</c:v>
                </c:pt>
                <c:pt idx="2479">
                  <c:v>8.7499999999999994E-2</c:v>
                </c:pt>
                <c:pt idx="2480">
                  <c:v>8.7499999999999994E-2</c:v>
                </c:pt>
                <c:pt idx="2481">
                  <c:v>8.7499999999999994E-2</c:v>
                </c:pt>
                <c:pt idx="2482">
                  <c:v>8.7499999999999994E-2</c:v>
                </c:pt>
                <c:pt idx="2483">
                  <c:v>8.7499999999999994E-2</c:v>
                </c:pt>
                <c:pt idx="2484">
                  <c:v>8.7499999999999994E-2</c:v>
                </c:pt>
                <c:pt idx="2485">
                  <c:v>8.7499999999999994E-2</c:v>
                </c:pt>
                <c:pt idx="2486">
                  <c:v>8.7499999999999994E-2</c:v>
                </c:pt>
                <c:pt idx="2487">
                  <c:v>8.7499999999999994E-2</c:v>
                </c:pt>
                <c:pt idx="2488">
                  <c:v>8.7499999999999994E-2</c:v>
                </c:pt>
                <c:pt idx="2489">
                  <c:v>8.7499999999999994E-2</c:v>
                </c:pt>
                <c:pt idx="2490">
                  <c:v>8.7499999999999994E-2</c:v>
                </c:pt>
                <c:pt idx="2491">
                  <c:v>8.7499999999999994E-2</c:v>
                </c:pt>
                <c:pt idx="2492">
                  <c:v>8.7499999999999994E-2</c:v>
                </c:pt>
                <c:pt idx="2493">
                  <c:v>8.7499999999999994E-2</c:v>
                </c:pt>
                <c:pt idx="2494">
                  <c:v>8.7499999999999994E-2</c:v>
                </c:pt>
                <c:pt idx="2495">
                  <c:v>8.7499999999999994E-2</c:v>
                </c:pt>
                <c:pt idx="2496">
                  <c:v>8.7499999999999994E-2</c:v>
                </c:pt>
                <c:pt idx="2497">
                  <c:v>8.7499999999999994E-2</c:v>
                </c:pt>
                <c:pt idx="2498">
                  <c:v>8.7499999999999994E-2</c:v>
                </c:pt>
                <c:pt idx="2499">
                  <c:v>9.5000000000000001E-2</c:v>
                </c:pt>
                <c:pt idx="2500">
                  <c:v>9.5000000000000001E-2</c:v>
                </c:pt>
                <c:pt idx="2501">
                  <c:v>9.5000000000000001E-2</c:v>
                </c:pt>
                <c:pt idx="2502">
                  <c:v>9.5000000000000001E-2</c:v>
                </c:pt>
                <c:pt idx="2503">
                  <c:v>9.5000000000000001E-2</c:v>
                </c:pt>
                <c:pt idx="2504">
                  <c:v>9.5000000000000001E-2</c:v>
                </c:pt>
                <c:pt idx="2505">
                  <c:v>9.5000000000000001E-2</c:v>
                </c:pt>
                <c:pt idx="2506">
                  <c:v>9.5000000000000001E-2</c:v>
                </c:pt>
                <c:pt idx="2507">
                  <c:v>9.5000000000000001E-2</c:v>
                </c:pt>
                <c:pt idx="2508">
                  <c:v>9.5000000000000001E-2</c:v>
                </c:pt>
                <c:pt idx="2509">
                  <c:v>9.5000000000000001E-2</c:v>
                </c:pt>
                <c:pt idx="2510">
                  <c:v>9.5000000000000001E-2</c:v>
                </c:pt>
                <c:pt idx="2511">
                  <c:v>9.5000000000000001E-2</c:v>
                </c:pt>
                <c:pt idx="2512">
                  <c:v>9.5000000000000001E-2</c:v>
                </c:pt>
                <c:pt idx="2513">
                  <c:v>9.5000000000000001E-2</c:v>
                </c:pt>
                <c:pt idx="2514">
                  <c:v>9.5000000000000001E-2</c:v>
                </c:pt>
                <c:pt idx="2515">
                  <c:v>9.5000000000000001E-2</c:v>
                </c:pt>
                <c:pt idx="2516">
                  <c:v>9.5000000000000001E-2</c:v>
                </c:pt>
                <c:pt idx="2517">
                  <c:v>9.5000000000000001E-2</c:v>
                </c:pt>
                <c:pt idx="2518">
                  <c:v>9.5000000000000001E-2</c:v>
                </c:pt>
                <c:pt idx="2519">
                  <c:v>9.5000000000000001E-2</c:v>
                </c:pt>
                <c:pt idx="2520">
                  <c:v>9.5000000000000001E-2</c:v>
                </c:pt>
                <c:pt idx="2521">
                  <c:v>9.5000000000000001E-2</c:v>
                </c:pt>
                <c:pt idx="2522">
                  <c:v>9.5000000000000001E-2</c:v>
                </c:pt>
                <c:pt idx="2523">
                  <c:v>9.5000000000000001E-2</c:v>
                </c:pt>
                <c:pt idx="2524">
                  <c:v>9.5000000000000001E-2</c:v>
                </c:pt>
                <c:pt idx="2525">
                  <c:v>9.5000000000000001E-2</c:v>
                </c:pt>
                <c:pt idx="2526">
                  <c:v>9.5000000000000001E-2</c:v>
                </c:pt>
                <c:pt idx="2527">
                  <c:v>9.5000000000000001E-2</c:v>
                </c:pt>
                <c:pt idx="2528">
                  <c:v>0.10249999999999999</c:v>
                </c:pt>
                <c:pt idx="2529">
                  <c:v>0.10249999999999999</c:v>
                </c:pt>
                <c:pt idx="2530">
                  <c:v>0.10249999999999999</c:v>
                </c:pt>
                <c:pt idx="2531">
                  <c:v>0.10249999999999999</c:v>
                </c:pt>
                <c:pt idx="2532">
                  <c:v>0.10249999999999999</c:v>
                </c:pt>
                <c:pt idx="2533">
                  <c:v>0.10249999999999999</c:v>
                </c:pt>
                <c:pt idx="2534">
                  <c:v>0.10249999999999999</c:v>
                </c:pt>
                <c:pt idx="2535">
                  <c:v>0.10249999999999999</c:v>
                </c:pt>
                <c:pt idx="2536">
                  <c:v>0.10249999999999999</c:v>
                </c:pt>
                <c:pt idx="2537">
                  <c:v>0.10249999999999999</c:v>
                </c:pt>
                <c:pt idx="2538">
                  <c:v>0.10249999999999999</c:v>
                </c:pt>
                <c:pt idx="2539">
                  <c:v>0.10249999999999999</c:v>
                </c:pt>
                <c:pt idx="2540">
                  <c:v>0.10249999999999999</c:v>
                </c:pt>
                <c:pt idx="2541">
                  <c:v>0.10249999999999999</c:v>
                </c:pt>
                <c:pt idx="2542">
                  <c:v>0.10249999999999999</c:v>
                </c:pt>
                <c:pt idx="2543">
                  <c:v>0.10249999999999999</c:v>
                </c:pt>
                <c:pt idx="2544">
                  <c:v>0.10249999999999999</c:v>
                </c:pt>
                <c:pt idx="2545">
                  <c:v>0.10249999999999999</c:v>
                </c:pt>
                <c:pt idx="2546">
                  <c:v>0.10249999999999999</c:v>
                </c:pt>
                <c:pt idx="2547">
                  <c:v>0.10249999999999999</c:v>
                </c:pt>
                <c:pt idx="2548">
                  <c:v>0.10249999999999999</c:v>
                </c:pt>
                <c:pt idx="2549">
                  <c:v>0.10249999999999999</c:v>
                </c:pt>
                <c:pt idx="2550">
                  <c:v>0.10249999999999999</c:v>
                </c:pt>
                <c:pt idx="2551">
                  <c:v>0.10249999999999999</c:v>
                </c:pt>
                <c:pt idx="2552">
                  <c:v>0.10249999999999999</c:v>
                </c:pt>
                <c:pt idx="2553">
                  <c:v>0.10249999999999999</c:v>
                </c:pt>
                <c:pt idx="2554">
                  <c:v>0.10249999999999999</c:v>
                </c:pt>
                <c:pt idx="2555">
                  <c:v>0.10249999999999999</c:v>
                </c:pt>
                <c:pt idx="2556">
                  <c:v>0.10249999999999999</c:v>
                </c:pt>
                <c:pt idx="2557">
                  <c:v>0.10249999999999999</c:v>
                </c:pt>
                <c:pt idx="2558">
                  <c:v>0.1075</c:v>
                </c:pt>
                <c:pt idx="2559">
                  <c:v>0.1075</c:v>
                </c:pt>
                <c:pt idx="2560">
                  <c:v>0.1075</c:v>
                </c:pt>
                <c:pt idx="2561">
                  <c:v>0.1075</c:v>
                </c:pt>
                <c:pt idx="2562">
                  <c:v>0.1075</c:v>
                </c:pt>
                <c:pt idx="2563">
                  <c:v>0.1075</c:v>
                </c:pt>
                <c:pt idx="2564">
                  <c:v>0.1075</c:v>
                </c:pt>
                <c:pt idx="2565">
                  <c:v>0.1075</c:v>
                </c:pt>
                <c:pt idx="2566">
                  <c:v>0.1075</c:v>
                </c:pt>
                <c:pt idx="2567">
                  <c:v>0.1075</c:v>
                </c:pt>
                <c:pt idx="2568">
                  <c:v>0.1075</c:v>
                </c:pt>
                <c:pt idx="2569">
                  <c:v>0.1075</c:v>
                </c:pt>
                <c:pt idx="2570">
                  <c:v>0.1075</c:v>
                </c:pt>
                <c:pt idx="2571">
                  <c:v>0.1075</c:v>
                </c:pt>
                <c:pt idx="2572">
                  <c:v>0.1075</c:v>
                </c:pt>
                <c:pt idx="2573">
                  <c:v>0.1075</c:v>
                </c:pt>
                <c:pt idx="2574">
                  <c:v>0.1075</c:v>
                </c:pt>
                <c:pt idx="2575">
                  <c:v>0.1075</c:v>
                </c:pt>
                <c:pt idx="2576">
                  <c:v>0.1075</c:v>
                </c:pt>
                <c:pt idx="2577">
                  <c:v>0.1075</c:v>
                </c:pt>
                <c:pt idx="2578">
                  <c:v>0.1075</c:v>
                </c:pt>
                <c:pt idx="2579">
                  <c:v>0.1075</c:v>
                </c:pt>
                <c:pt idx="2580">
                  <c:v>0.1075</c:v>
                </c:pt>
                <c:pt idx="2581">
                  <c:v>0.1075</c:v>
                </c:pt>
                <c:pt idx="2582">
                  <c:v>0.1075</c:v>
                </c:pt>
                <c:pt idx="2583">
                  <c:v>0.1075</c:v>
                </c:pt>
                <c:pt idx="2584">
                  <c:v>0.1075</c:v>
                </c:pt>
                <c:pt idx="2585">
                  <c:v>0.1075</c:v>
                </c:pt>
                <c:pt idx="2586">
                  <c:v>0.1075</c:v>
                </c:pt>
                <c:pt idx="2587">
                  <c:v>0.1075</c:v>
                </c:pt>
                <c:pt idx="2588">
                  <c:v>0.1075</c:v>
                </c:pt>
                <c:pt idx="2589">
                  <c:v>0.1075</c:v>
                </c:pt>
                <c:pt idx="2590">
                  <c:v>0.1075</c:v>
                </c:pt>
                <c:pt idx="2591">
                  <c:v>0.1075</c:v>
                </c:pt>
                <c:pt idx="2592">
                  <c:v>0.1075</c:v>
                </c:pt>
                <c:pt idx="2593">
                  <c:v>0.1075</c:v>
                </c:pt>
                <c:pt idx="2594">
                  <c:v>0.1075</c:v>
                </c:pt>
                <c:pt idx="2595">
                  <c:v>0.1075</c:v>
                </c:pt>
                <c:pt idx="2596">
                  <c:v>0.1075</c:v>
                </c:pt>
                <c:pt idx="2597">
                  <c:v>0.1075</c:v>
                </c:pt>
                <c:pt idx="2598">
                  <c:v>0.1075</c:v>
                </c:pt>
                <c:pt idx="2599">
                  <c:v>0.1075</c:v>
                </c:pt>
                <c:pt idx="2600">
                  <c:v>0.1075</c:v>
                </c:pt>
                <c:pt idx="2601">
                  <c:v>0.1075</c:v>
                </c:pt>
                <c:pt idx="2602">
                  <c:v>0.1075</c:v>
                </c:pt>
                <c:pt idx="2603">
                  <c:v>0.1075</c:v>
                </c:pt>
                <c:pt idx="2604">
                  <c:v>0.1075</c:v>
                </c:pt>
                <c:pt idx="2605">
                  <c:v>0.1075</c:v>
                </c:pt>
                <c:pt idx="2606">
                  <c:v>0.1075</c:v>
                </c:pt>
                <c:pt idx="2607">
                  <c:v>0.1075</c:v>
                </c:pt>
                <c:pt idx="2608">
                  <c:v>0.1075</c:v>
                </c:pt>
                <c:pt idx="2609">
                  <c:v>0.1075</c:v>
                </c:pt>
                <c:pt idx="2610">
                  <c:v>0.1075</c:v>
                </c:pt>
                <c:pt idx="2611">
                  <c:v>0.1075</c:v>
                </c:pt>
                <c:pt idx="2612">
                  <c:v>0.1075</c:v>
                </c:pt>
                <c:pt idx="2613">
                  <c:v>0.1075</c:v>
                </c:pt>
                <c:pt idx="2614">
                  <c:v>0.1075</c:v>
                </c:pt>
                <c:pt idx="2615">
                  <c:v>0.1075</c:v>
                </c:pt>
                <c:pt idx="2616">
                  <c:v>0.1075</c:v>
                </c:pt>
                <c:pt idx="2617">
                  <c:v>0.1075</c:v>
                </c:pt>
                <c:pt idx="2618">
                  <c:v>0.1075</c:v>
                </c:pt>
                <c:pt idx="2619">
                  <c:v>0.1075</c:v>
                </c:pt>
                <c:pt idx="2620">
                  <c:v>0.1075</c:v>
                </c:pt>
                <c:pt idx="2621">
                  <c:v>0.1075</c:v>
                </c:pt>
                <c:pt idx="2622">
                  <c:v>0.1075</c:v>
                </c:pt>
                <c:pt idx="2623">
                  <c:v>0.1075</c:v>
                </c:pt>
                <c:pt idx="2624">
                  <c:v>0.1075</c:v>
                </c:pt>
                <c:pt idx="2625">
                  <c:v>0.1075</c:v>
                </c:pt>
                <c:pt idx="2626">
                  <c:v>0.1075</c:v>
                </c:pt>
                <c:pt idx="2627">
                  <c:v>0.1075</c:v>
                </c:pt>
                <c:pt idx="2628">
                  <c:v>0.1075</c:v>
                </c:pt>
                <c:pt idx="2629">
                  <c:v>0.1075</c:v>
                </c:pt>
                <c:pt idx="2630">
                  <c:v>0.1075</c:v>
                </c:pt>
                <c:pt idx="2631">
                  <c:v>0.1075</c:v>
                </c:pt>
                <c:pt idx="2632">
                  <c:v>0.1075</c:v>
                </c:pt>
                <c:pt idx="2633">
                  <c:v>0.1075</c:v>
                </c:pt>
                <c:pt idx="2634">
                  <c:v>0.1075</c:v>
                </c:pt>
                <c:pt idx="2635">
                  <c:v>0.1075</c:v>
                </c:pt>
                <c:pt idx="2636">
                  <c:v>0.1075</c:v>
                </c:pt>
                <c:pt idx="2637">
                  <c:v>0.1075</c:v>
                </c:pt>
                <c:pt idx="2638">
                  <c:v>0.1075</c:v>
                </c:pt>
                <c:pt idx="2639">
                  <c:v>0.1075</c:v>
                </c:pt>
                <c:pt idx="2640">
                  <c:v>0.1075</c:v>
                </c:pt>
                <c:pt idx="2641">
                  <c:v>0.1075</c:v>
                </c:pt>
                <c:pt idx="2642">
                  <c:v>0.1075</c:v>
                </c:pt>
                <c:pt idx="2643">
                  <c:v>0.1075</c:v>
                </c:pt>
                <c:pt idx="2644">
                  <c:v>0.1075</c:v>
                </c:pt>
                <c:pt idx="2645">
                  <c:v>0.1075</c:v>
                </c:pt>
                <c:pt idx="2646">
                  <c:v>0.1075</c:v>
                </c:pt>
                <c:pt idx="2647">
                  <c:v>0.1075</c:v>
                </c:pt>
                <c:pt idx="2648">
                  <c:v>0.1075</c:v>
                </c:pt>
                <c:pt idx="2649">
                  <c:v>0.1075</c:v>
                </c:pt>
                <c:pt idx="2650">
                  <c:v>0.1075</c:v>
                </c:pt>
                <c:pt idx="2651">
                  <c:v>0.1075</c:v>
                </c:pt>
                <c:pt idx="2652">
                  <c:v>0.1075</c:v>
                </c:pt>
                <c:pt idx="2653">
                  <c:v>0.1075</c:v>
                </c:pt>
                <c:pt idx="2654">
                  <c:v>0.1075</c:v>
                </c:pt>
                <c:pt idx="2655">
                  <c:v>0.1075</c:v>
                </c:pt>
                <c:pt idx="2656">
                  <c:v>0.1075</c:v>
                </c:pt>
                <c:pt idx="2657">
                  <c:v>0.1075</c:v>
                </c:pt>
                <c:pt idx="2658">
                  <c:v>0.1075</c:v>
                </c:pt>
                <c:pt idx="2659">
                  <c:v>0.1075</c:v>
                </c:pt>
                <c:pt idx="2660">
                  <c:v>0.1075</c:v>
                </c:pt>
                <c:pt idx="2661">
                  <c:v>0.1075</c:v>
                </c:pt>
                <c:pt idx="2662">
                  <c:v>0.1075</c:v>
                </c:pt>
                <c:pt idx="2663">
                  <c:v>0.1075</c:v>
                </c:pt>
                <c:pt idx="2664">
                  <c:v>0.1075</c:v>
                </c:pt>
                <c:pt idx="2665">
                  <c:v>0.1075</c:v>
                </c:pt>
                <c:pt idx="2666">
                  <c:v>0.1075</c:v>
                </c:pt>
                <c:pt idx="2667">
                  <c:v>0.1075</c:v>
                </c:pt>
                <c:pt idx="2668">
                  <c:v>0.1075</c:v>
                </c:pt>
                <c:pt idx="2669">
                  <c:v>0.1075</c:v>
                </c:pt>
                <c:pt idx="2670">
                  <c:v>0.1075</c:v>
                </c:pt>
                <c:pt idx="2671">
                  <c:v>0.1075</c:v>
                </c:pt>
                <c:pt idx="2672">
                  <c:v>0.1075</c:v>
                </c:pt>
                <c:pt idx="2673">
                  <c:v>0.1075</c:v>
                </c:pt>
                <c:pt idx="2674">
                  <c:v>0.1075</c:v>
                </c:pt>
                <c:pt idx="2675">
                  <c:v>0.1075</c:v>
                </c:pt>
                <c:pt idx="2676">
                  <c:v>0.1075</c:v>
                </c:pt>
                <c:pt idx="2677">
                  <c:v>0.1075</c:v>
                </c:pt>
                <c:pt idx="2678">
                  <c:v>0.1075</c:v>
                </c:pt>
                <c:pt idx="2679">
                  <c:v>0.1075</c:v>
                </c:pt>
                <c:pt idx="2680">
                  <c:v>0.1075</c:v>
                </c:pt>
                <c:pt idx="2681">
                  <c:v>0.1075</c:v>
                </c:pt>
                <c:pt idx="2682">
                  <c:v>0.1075</c:v>
                </c:pt>
                <c:pt idx="2683">
                  <c:v>0.1075</c:v>
                </c:pt>
                <c:pt idx="2684">
                  <c:v>0.1125</c:v>
                </c:pt>
                <c:pt idx="2685">
                  <c:v>0.1125</c:v>
                </c:pt>
                <c:pt idx="2686">
                  <c:v>0.1125</c:v>
                </c:pt>
                <c:pt idx="2687">
                  <c:v>0.1125</c:v>
                </c:pt>
                <c:pt idx="2688">
                  <c:v>0.1125</c:v>
                </c:pt>
                <c:pt idx="2689">
                  <c:v>0.1125</c:v>
                </c:pt>
                <c:pt idx="2690">
                  <c:v>0.1125</c:v>
                </c:pt>
                <c:pt idx="2691">
                  <c:v>0.1125</c:v>
                </c:pt>
                <c:pt idx="2692">
                  <c:v>0.1125</c:v>
                </c:pt>
                <c:pt idx="2693">
                  <c:v>0.1125</c:v>
                </c:pt>
                <c:pt idx="2694">
                  <c:v>0.1125</c:v>
                </c:pt>
                <c:pt idx="2695">
                  <c:v>0.1125</c:v>
                </c:pt>
                <c:pt idx="2696">
                  <c:v>0.1125</c:v>
                </c:pt>
                <c:pt idx="2697">
                  <c:v>0.1125</c:v>
                </c:pt>
                <c:pt idx="2698">
                  <c:v>0.1125</c:v>
                </c:pt>
                <c:pt idx="2699">
                  <c:v>0.1125</c:v>
                </c:pt>
                <c:pt idx="2700">
                  <c:v>0.1125</c:v>
                </c:pt>
                <c:pt idx="2701">
                  <c:v>0.1125</c:v>
                </c:pt>
                <c:pt idx="2702">
                  <c:v>0.1125</c:v>
                </c:pt>
                <c:pt idx="2703">
                  <c:v>0.1125</c:v>
                </c:pt>
                <c:pt idx="2704">
                  <c:v>0.1125</c:v>
                </c:pt>
                <c:pt idx="2705">
                  <c:v>0.1125</c:v>
                </c:pt>
                <c:pt idx="2706">
                  <c:v>0.1125</c:v>
                </c:pt>
                <c:pt idx="2707">
                  <c:v>0.1125</c:v>
                </c:pt>
                <c:pt idx="2708">
                  <c:v>0.1125</c:v>
                </c:pt>
                <c:pt idx="2709">
                  <c:v>0.1125</c:v>
                </c:pt>
                <c:pt idx="2710">
                  <c:v>0.1125</c:v>
                </c:pt>
                <c:pt idx="2711">
                  <c:v>0.1125</c:v>
                </c:pt>
                <c:pt idx="2712">
                  <c:v>0.1125</c:v>
                </c:pt>
                <c:pt idx="2713">
                  <c:v>0.1125</c:v>
                </c:pt>
                <c:pt idx="2714">
                  <c:v>0.11749999999999999</c:v>
                </c:pt>
                <c:pt idx="2715">
                  <c:v>0.11749999999999999</c:v>
                </c:pt>
                <c:pt idx="2716">
                  <c:v>0.11749999999999999</c:v>
                </c:pt>
                <c:pt idx="2717">
                  <c:v>0.11749999999999999</c:v>
                </c:pt>
                <c:pt idx="2718">
                  <c:v>0.11749999999999999</c:v>
                </c:pt>
                <c:pt idx="2719">
                  <c:v>0.11749999999999999</c:v>
                </c:pt>
                <c:pt idx="2720">
                  <c:v>0.11749999999999999</c:v>
                </c:pt>
                <c:pt idx="2721">
                  <c:v>0.11749999999999999</c:v>
                </c:pt>
                <c:pt idx="2722">
                  <c:v>0.11749999999999999</c:v>
                </c:pt>
                <c:pt idx="2723">
                  <c:v>0.11749999999999999</c:v>
                </c:pt>
                <c:pt idx="2724">
                  <c:v>0.11749999999999999</c:v>
                </c:pt>
                <c:pt idx="2725">
                  <c:v>0.11749999999999999</c:v>
                </c:pt>
                <c:pt idx="2726">
                  <c:v>0.11749999999999999</c:v>
                </c:pt>
                <c:pt idx="2727">
                  <c:v>0.11749999999999999</c:v>
                </c:pt>
                <c:pt idx="2728">
                  <c:v>0.11749999999999999</c:v>
                </c:pt>
                <c:pt idx="2729">
                  <c:v>0.11749999999999999</c:v>
                </c:pt>
                <c:pt idx="2730">
                  <c:v>0.11749999999999999</c:v>
                </c:pt>
                <c:pt idx="2731">
                  <c:v>0.11749999999999999</c:v>
                </c:pt>
                <c:pt idx="2732">
                  <c:v>0.11749999999999999</c:v>
                </c:pt>
                <c:pt idx="2733">
                  <c:v>0.11749999999999999</c:v>
                </c:pt>
                <c:pt idx="2734">
                  <c:v>0.11749999999999999</c:v>
                </c:pt>
                <c:pt idx="2735">
                  <c:v>0.11749999999999999</c:v>
                </c:pt>
                <c:pt idx="2736">
                  <c:v>0.11749999999999999</c:v>
                </c:pt>
                <c:pt idx="2737">
                  <c:v>0.11749999999999999</c:v>
                </c:pt>
                <c:pt idx="2738">
                  <c:v>0.11749999999999999</c:v>
                </c:pt>
                <c:pt idx="2739">
                  <c:v>0.11749999999999999</c:v>
                </c:pt>
                <c:pt idx="2740">
                  <c:v>0.11749999999999999</c:v>
                </c:pt>
                <c:pt idx="2741">
                  <c:v>0.11749999999999999</c:v>
                </c:pt>
                <c:pt idx="2742">
                  <c:v>0.11749999999999999</c:v>
                </c:pt>
                <c:pt idx="2743">
                  <c:v>0.11749999999999999</c:v>
                </c:pt>
                <c:pt idx="2744">
                  <c:v>0.11749999999999999</c:v>
                </c:pt>
                <c:pt idx="2745">
                  <c:v>0.11749999999999999</c:v>
                </c:pt>
                <c:pt idx="2746">
                  <c:v>0.11749999999999999</c:v>
                </c:pt>
                <c:pt idx="2747">
                  <c:v>0.12</c:v>
                </c:pt>
                <c:pt idx="2748">
                  <c:v>0.12</c:v>
                </c:pt>
                <c:pt idx="2749">
                  <c:v>0.12</c:v>
                </c:pt>
                <c:pt idx="2750">
                  <c:v>0.12</c:v>
                </c:pt>
                <c:pt idx="2751">
                  <c:v>0.12</c:v>
                </c:pt>
                <c:pt idx="2752">
                  <c:v>0.12</c:v>
                </c:pt>
                <c:pt idx="2753">
                  <c:v>0.12</c:v>
                </c:pt>
                <c:pt idx="2754">
                  <c:v>0.12</c:v>
                </c:pt>
                <c:pt idx="2755">
                  <c:v>0.12</c:v>
                </c:pt>
                <c:pt idx="2756">
                  <c:v>0.12</c:v>
                </c:pt>
                <c:pt idx="2757">
                  <c:v>0.12</c:v>
                </c:pt>
                <c:pt idx="2758">
                  <c:v>0.12</c:v>
                </c:pt>
                <c:pt idx="2759">
                  <c:v>0.12</c:v>
                </c:pt>
                <c:pt idx="2760">
                  <c:v>0.12</c:v>
                </c:pt>
                <c:pt idx="2761">
                  <c:v>0.12</c:v>
                </c:pt>
                <c:pt idx="2762">
                  <c:v>0.12</c:v>
                </c:pt>
                <c:pt idx="2763">
                  <c:v>0.12</c:v>
                </c:pt>
                <c:pt idx="2764">
                  <c:v>0.12</c:v>
                </c:pt>
                <c:pt idx="2765">
                  <c:v>0.12</c:v>
                </c:pt>
                <c:pt idx="2766">
                  <c:v>0.12</c:v>
                </c:pt>
                <c:pt idx="2767">
                  <c:v>0.12</c:v>
                </c:pt>
                <c:pt idx="2768">
                  <c:v>0.12</c:v>
                </c:pt>
                <c:pt idx="2769">
                  <c:v>0.12</c:v>
                </c:pt>
                <c:pt idx="2770">
                  <c:v>0.12</c:v>
                </c:pt>
                <c:pt idx="2771">
                  <c:v>0.12</c:v>
                </c:pt>
                <c:pt idx="2772">
                  <c:v>0.12</c:v>
                </c:pt>
                <c:pt idx="2773">
                  <c:v>0.12</c:v>
                </c:pt>
                <c:pt idx="2774">
                  <c:v>0.12</c:v>
                </c:pt>
                <c:pt idx="2775">
                  <c:v>0.12</c:v>
                </c:pt>
                <c:pt idx="2776">
                  <c:v>0.12</c:v>
                </c:pt>
                <c:pt idx="2777">
                  <c:v>0.12</c:v>
                </c:pt>
                <c:pt idx="2778">
                  <c:v>0.12</c:v>
                </c:pt>
                <c:pt idx="2779">
                  <c:v>0.12</c:v>
                </c:pt>
                <c:pt idx="2780">
                  <c:v>0.1225</c:v>
                </c:pt>
                <c:pt idx="2781">
                  <c:v>0.1225</c:v>
                </c:pt>
                <c:pt idx="2782">
                  <c:v>0.1225</c:v>
                </c:pt>
                <c:pt idx="2783">
                  <c:v>0.1225</c:v>
                </c:pt>
                <c:pt idx="2784">
                  <c:v>0.1225</c:v>
                </c:pt>
                <c:pt idx="2785">
                  <c:v>0.1225</c:v>
                </c:pt>
                <c:pt idx="2786">
                  <c:v>0.1225</c:v>
                </c:pt>
                <c:pt idx="2787">
                  <c:v>0.1225</c:v>
                </c:pt>
                <c:pt idx="2788">
                  <c:v>0.1225</c:v>
                </c:pt>
                <c:pt idx="2789">
                  <c:v>0.1225</c:v>
                </c:pt>
                <c:pt idx="2790">
                  <c:v>0.1225</c:v>
                </c:pt>
                <c:pt idx="2791">
                  <c:v>0.1225</c:v>
                </c:pt>
                <c:pt idx="2792">
                  <c:v>0.1225</c:v>
                </c:pt>
                <c:pt idx="2793">
                  <c:v>0.1225</c:v>
                </c:pt>
                <c:pt idx="2794">
                  <c:v>0.1225</c:v>
                </c:pt>
                <c:pt idx="2795">
                  <c:v>0.1225</c:v>
                </c:pt>
                <c:pt idx="2796">
                  <c:v>0.1225</c:v>
                </c:pt>
                <c:pt idx="2797">
                  <c:v>0.1225</c:v>
                </c:pt>
                <c:pt idx="2798">
                  <c:v>0.1225</c:v>
                </c:pt>
                <c:pt idx="2799">
                  <c:v>0.1225</c:v>
                </c:pt>
                <c:pt idx="2800">
                  <c:v>0.1225</c:v>
                </c:pt>
                <c:pt idx="2801">
                  <c:v>0.1225</c:v>
                </c:pt>
                <c:pt idx="2802">
                  <c:v>0.1225</c:v>
                </c:pt>
                <c:pt idx="2803">
                  <c:v>0.1225</c:v>
                </c:pt>
                <c:pt idx="2804">
                  <c:v>0.1225</c:v>
                </c:pt>
                <c:pt idx="2805">
                  <c:v>0.1225</c:v>
                </c:pt>
                <c:pt idx="2806">
                  <c:v>0.1225</c:v>
                </c:pt>
                <c:pt idx="2807">
                  <c:v>0.1225</c:v>
                </c:pt>
                <c:pt idx="2808">
                  <c:v>0.1225</c:v>
                </c:pt>
                <c:pt idx="2809">
                  <c:v>0.125</c:v>
                </c:pt>
                <c:pt idx="2810">
                  <c:v>0.125</c:v>
                </c:pt>
                <c:pt idx="2811">
                  <c:v>0.125</c:v>
                </c:pt>
                <c:pt idx="2812">
                  <c:v>0.125</c:v>
                </c:pt>
                <c:pt idx="2813">
                  <c:v>0.125</c:v>
                </c:pt>
                <c:pt idx="2814">
                  <c:v>0.125</c:v>
                </c:pt>
                <c:pt idx="2815">
                  <c:v>0.125</c:v>
                </c:pt>
                <c:pt idx="2816">
                  <c:v>0.125</c:v>
                </c:pt>
                <c:pt idx="2817">
                  <c:v>0.125</c:v>
                </c:pt>
                <c:pt idx="2818">
                  <c:v>0.125</c:v>
                </c:pt>
                <c:pt idx="2819">
                  <c:v>0.125</c:v>
                </c:pt>
                <c:pt idx="2820">
                  <c:v>0.125</c:v>
                </c:pt>
                <c:pt idx="2821">
                  <c:v>0.125</c:v>
                </c:pt>
                <c:pt idx="2822">
                  <c:v>0.125</c:v>
                </c:pt>
                <c:pt idx="2823">
                  <c:v>0.125</c:v>
                </c:pt>
                <c:pt idx="2824">
                  <c:v>0.125</c:v>
                </c:pt>
                <c:pt idx="2825">
                  <c:v>0.125</c:v>
                </c:pt>
                <c:pt idx="2826">
                  <c:v>0.125</c:v>
                </c:pt>
                <c:pt idx="2827">
                  <c:v>0.125</c:v>
                </c:pt>
                <c:pt idx="2828">
                  <c:v>0.125</c:v>
                </c:pt>
                <c:pt idx="2829">
                  <c:v>0.125</c:v>
                </c:pt>
                <c:pt idx="2830">
                  <c:v>0.125</c:v>
                </c:pt>
                <c:pt idx="2831">
                  <c:v>0.125</c:v>
                </c:pt>
                <c:pt idx="2832">
                  <c:v>0.125</c:v>
                </c:pt>
                <c:pt idx="2833">
                  <c:v>0.125</c:v>
                </c:pt>
                <c:pt idx="2834">
                  <c:v>0.125</c:v>
                </c:pt>
                <c:pt idx="2835">
                  <c:v>0.125</c:v>
                </c:pt>
                <c:pt idx="2836">
                  <c:v>0.125</c:v>
                </c:pt>
                <c:pt idx="2837">
                  <c:v>0.125</c:v>
                </c:pt>
                <c:pt idx="2838">
                  <c:v>0.125</c:v>
                </c:pt>
                <c:pt idx="2839">
                  <c:v>0.12</c:v>
                </c:pt>
                <c:pt idx="2840">
                  <c:v>0.12</c:v>
                </c:pt>
                <c:pt idx="2841">
                  <c:v>0.12</c:v>
                </c:pt>
                <c:pt idx="2842">
                  <c:v>0.12</c:v>
                </c:pt>
                <c:pt idx="2843">
                  <c:v>0.12</c:v>
                </c:pt>
                <c:pt idx="2844">
                  <c:v>0.12</c:v>
                </c:pt>
                <c:pt idx="2845">
                  <c:v>0.12</c:v>
                </c:pt>
                <c:pt idx="2846">
                  <c:v>0.12</c:v>
                </c:pt>
                <c:pt idx="2847">
                  <c:v>0.12</c:v>
                </c:pt>
                <c:pt idx="2848">
                  <c:v>0.12</c:v>
                </c:pt>
                <c:pt idx="2849">
                  <c:v>0.12</c:v>
                </c:pt>
                <c:pt idx="2850">
                  <c:v>0.12</c:v>
                </c:pt>
                <c:pt idx="2851">
                  <c:v>0.12</c:v>
                </c:pt>
                <c:pt idx="2852">
                  <c:v>0.12</c:v>
                </c:pt>
                <c:pt idx="2853">
                  <c:v>0.12</c:v>
                </c:pt>
                <c:pt idx="2854">
                  <c:v>0.12</c:v>
                </c:pt>
                <c:pt idx="2855">
                  <c:v>0.12</c:v>
                </c:pt>
                <c:pt idx="2856">
                  <c:v>0.12</c:v>
                </c:pt>
                <c:pt idx="2857">
                  <c:v>0.12</c:v>
                </c:pt>
                <c:pt idx="2858">
                  <c:v>0.12</c:v>
                </c:pt>
                <c:pt idx="2859">
                  <c:v>0.12</c:v>
                </c:pt>
                <c:pt idx="2860">
                  <c:v>0.12</c:v>
                </c:pt>
                <c:pt idx="2861">
                  <c:v>0.12</c:v>
                </c:pt>
                <c:pt idx="2862">
                  <c:v>0.12</c:v>
                </c:pt>
                <c:pt idx="2863">
                  <c:v>0.12</c:v>
                </c:pt>
                <c:pt idx="2864">
                  <c:v>0.12</c:v>
                </c:pt>
                <c:pt idx="2865">
                  <c:v>0.12</c:v>
                </c:pt>
                <c:pt idx="2866">
                  <c:v>0.12</c:v>
                </c:pt>
                <c:pt idx="2867">
                  <c:v>0.12</c:v>
                </c:pt>
                <c:pt idx="2868">
                  <c:v>0.12</c:v>
                </c:pt>
                <c:pt idx="2869">
                  <c:v>0.12</c:v>
                </c:pt>
                <c:pt idx="2870">
                  <c:v>0.12</c:v>
                </c:pt>
                <c:pt idx="2871">
                  <c:v>0.12</c:v>
                </c:pt>
                <c:pt idx="2872">
                  <c:v>0.115</c:v>
                </c:pt>
                <c:pt idx="2873">
                  <c:v>0.115</c:v>
                </c:pt>
                <c:pt idx="2874">
                  <c:v>0.115</c:v>
                </c:pt>
                <c:pt idx="2875">
                  <c:v>0.115</c:v>
                </c:pt>
                <c:pt idx="2876">
                  <c:v>0.115</c:v>
                </c:pt>
                <c:pt idx="2877">
                  <c:v>0.115</c:v>
                </c:pt>
                <c:pt idx="2878">
                  <c:v>0.115</c:v>
                </c:pt>
                <c:pt idx="2879">
                  <c:v>0.115</c:v>
                </c:pt>
                <c:pt idx="2880">
                  <c:v>0.115</c:v>
                </c:pt>
                <c:pt idx="2881">
                  <c:v>0.115</c:v>
                </c:pt>
                <c:pt idx="2882">
                  <c:v>0.115</c:v>
                </c:pt>
                <c:pt idx="2883">
                  <c:v>0.115</c:v>
                </c:pt>
                <c:pt idx="2884">
                  <c:v>0.115</c:v>
                </c:pt>
                <c:pt idx="2885">
                  <c:v>0.115</c:v>
                </c:pt>
                <c:pt idx="2886">
                  <c:v>0.115</c:v>
                </c:pt>
                <c:pt idx="2887">
                  <c:v>0.115</c:v>
                </c:pt>
                <c:pt idx="2888">
                  <c:v>0.115</c:v>
                </c:pt>
                <c:pt idx="2889">
                  <c:v>0.115</c:v>
                </c:pt>
                <c:pt idx="2890">
                  <c:v>0.115</c:v>
                </c:pt>
                <c:pt idx="2891">
                  <c:v>0.115</c:v>
                </c:pt>
                <c:pt idx="2892">
                  <c:v>0.115</c:v>
                </c:pt>
                <c:pt idx="2893">
                  <c:v>0.115</c:v>
                </c:pt>
                <c:pt idx="2894">
                  <c:v>0.115</c:v>
                </c:pt>
                <c:pt idx="2895">
                  <c:v>0.115</c:v>
                </c:pt>
                <c:pt idx="2896">
                  <c:v>0.115</c:v>
                </c:pt>
                <c:pt idx="2897">
                  <c:v>0.115</c:v>
                </c:pt>
                <c:pt idx="2898">
                  <c:v>0.115</c:v>
                </c:pt>
                <c:pt idx="2899">
                  <c:v>0.115</c:v>
                </c:pt>
                <c:pt idx="2900">
                  <c:v>0.11</c:v>
                </c:pt>
                <c:pt idx="2901">
                  <c:v>0.11</c:v>
                </c:pt>
                <c:pt idx="2902">
                  <c:v>0.11</c:v>
                </c:pt>
                <c:pt idx="2903">
                  <c:v>0.11</c:v>
                </c:pt>
                <c:pt idx="2904">
                  <c:v>0.11</c:v>
                </c:pt>
                <c:pt idx="2905">
                  <c:v>0.11</c:v>
                </c:pt>
                <c:pt idx="2906">
                  <c:v>0.11</c:v>
                </c:pt>
                <c:pt idx="2907">
                  <c:v>0.11</c:v>
                </c:pt>
                <c:pt idx="2908">
                  <c:v>0.11</c:v>
                </c:pt>
                <c:pt idx="2909">
                  <c:v>0.11</c:v>
                </c:pt>
                <c:pt idx="2910">
                  <c:v>0.11</c:v>
                </c:pt>
                <c:pt idx="2911">
                  <c:v>0.11</c:v>
                </c:pt>
                <c:pt idx="2912">
                  <c:v>0.11</c:v>
                </c:pt>
                <c:pt idx="2913">
                  <c:v>0.11</c:v>
                </c:pt>
                <c:pt idx="2914">
                  <c:v>0.11</c:v>
                </c:pt>
                <c:pt idx="2915">
                  <c:v>0.11</c:v>
                </c:pt>
                <c:pt idx="2916">
                  <c:v>0.11</c:v>
                </c:pt>
                <c:pt idx="2917">
                  <c:v>0.11</c:v>
                </c:pt>
                <c:pt idx="2918">
                  <c:v>0.11</c:v>
                </c:pt>
                <c:pt idx="2919">
                  <c:v>0.11</c:v>
                </c:pt>
                <c:pt idx="2920">
                  <c:v>0.11</c:v>
                </c:pt>
                <c:pt idx="2921">
                  <c:v>0.11</c:v>
                </c:pt>
                <c:pt idx="2922">
                  <c:v>0.11</c:v>
                </c:pt>
                <c:pt idx="2923">
                  <c:v>0.11</c:v>
                </c:pt>
                <c:pt idx="2924">
                  <c:v>0.11</c:v>
                </c:pt>
                <c:pt idx="2925">
                  <c:v>0.11</c:v>
                </c:pt>
                <c:pt idx="2926">
                  <c:v>0.11</c:v>
                </c:pt>
                <c:pt idx="2927">
                  <c:v>0.11</c:v>
                </c:pt>
                <c:pt idx="2928">
                  <c:v>0.11</c:v>
                </c:pt>
                <c:pt idx="2929">
                  <c:v>0.11</c:v>
                </c:pt>
                <c:pt idx="2930">
                  <c:v>0.11</c:v>
                </c:pt>
                <c:pt idx="2931">
                  <c:v>0.11</c:v>
                </c:pt>
                <c:pt idx="2932">
                  <c:v>0.11</c:v>
                </c:pt>
                <c:pt idx="2933">
                  <c:v>0.11</c:v>
                </c:pt>
                <c:pt idx="2934">
                  <c:v>0.11</c:v>
                </c:pt>
                <c:pt idx="2935">
                  <c:v>0.105</c:v>
                </c:pt>
                <c:pt idx="2936">
                  <c:v>0.105</c:v>
                </c:pt>
                <c:pt idx="2937">
                  <c:v>0.105</c:v>
                </c:pt>
                <c:pt idx="2938">
                  <c:v>0.105</c:v>
                </c:pt>
                <c:pt idx="2939">
                  <c:v>0.105</c:v>
                </c:pt>
                <c:pt idx="2940">
                  <c:v>0.105</c:v>
                </c:pt>
                <c:pt idx="2941">
                  <c:v>0.105</c:v>
                </c:pt>
                <c:pt idx="2942">
                  <c:v>0.105</c:v>
                </c:pt>
                <c:pt idx="2943">
                  <c:v>0.105</c:v>
                </c:pt>
                <c:pt idx="2944">
                  <c:v>0.105</c:v>
                </c:pt>
                <c:pt idx="2945">
                  <c:v>0.105</c:v>
                </c:pt>
                <c:pt idx="2946">
                  <c:v>0.105</c:v>
                </c:pt>
                <c:pt idx="2947">
                  <c:v>0.105</c:v>
                </c:pt>
                <c:pt idx="2948">
                  <c:v>0.105</c:v>
                </c:pt>
                <c:pt idx="2949">
                  <c:v>0.105</c:v>
                </c:pt>
                <c:pt idx="2950">
                  <c:v>0.105</c:v>
                </c:pt>
                <c:pt idx="2951">
                  <c:v>0.105</c:v>
                </c:pt>
                <c:pt idx="2952">
                  <c:v>0.105</c:v>
                </c:pt>
                <c:pt idx="2953">
                  <c:v>0.105</c:v>
                </c:pt>
                <c:pt idx="2954">
                  <c:v>0.105</c:v>
                </c:pt>
                <c:pt idx="2955">
                  <c:v>0.105</c:v>
                </c:pt>
                <c:pt idx="2956">
                  <c:v>0.105</c:v>
                </c:pt>
                <c:pt idx="2957">
                  <c:v>0.105</c:v>
                </c:pt>
                <c:pt idx="2958">
                  <c:v>0.105</c:v>
                </c:pt>
                <c:pt idx="2959">
                  <c:v>0.105</c:v>
                </c:pt>
                <c:pt idx="2960">
                  <c:v>0.105</c:v>
                </c:pt>
                <c:pt idx="2961">
                  <c:v>0.105</c:v>
                </c:pt>
                <c:pt idx="2962">
                  <c:v>0.105</c:v>
                </c:pt>
                <c:pt idx="2963">
                  <c:v>0.105</c:v>
                </c:pt>
                <c:pt idx="2964">
                  <c:v>0.105</c:v>
                </c:pt>
                <c:pt idx="2965">
                  <c:v>0.105</c:v>
                </c:pt>
                <c:pt idx="2966">
                  <c:v>0.105</c:v>
                </c:pt>
                <c:pt idx="2967">
                  <c:v>0.105</c:v>
                </c:pt>
                <c:pt idx="2968">
                  <c:v>9.7500000000000003E-2</c:v>
                </c:pt>
                <c:pt idx="2969">
                  <c:v>9.7500000000000003E-2</c:v>
                </c:pt>
                <c:pt idx="2970">
                  <c:v>9.7500000000000003E-2</c:v>
                </c:pt>
                <c:pt idx="2971">
                  <c:v>9.7500000000000003E-2</c:v>
                </c:pt>
                <c:pt idx="2972">
                  <c:v>9.7500000000000003E-2</c:v>
                </c:pt>
                <c:pt idx="2973">
                  <c:v>9.7500000000000003E-2</c:v>
                </c:pt>
                <c:pt idx="2974">
                  <c:v>9.7500000000000003E-2</c:v>
                </c:pt>
                <c:pt idx="2975">
                  <c:v>9.7500000000000003E-2</c:v>
                </c:pt>
                <c:pt idx="2976">
                  <c:v>9.7500000000000003E-2</c:v>
                </c:pt>
                <c:pt idx="2977">
                  <c:v>9.7500000000000003E-2</c:v>
                </c:pt>
                <c:pt idx="2978">
                  <c:v>9.7500000000000003E-2</c:v>
                </c:pt>
                <c:pt idx="2979">
                  <c:v>9.7500000000000003E-2</c:v>
                </c:pt>
                <c:pt idx="2980">
                  <c:v>9.7500000000000003E-2</c:v>
                </c:pt>
                <c:pt idx="2981">
                  <c:v>9.7500000000000003E-2</c:v>
                </c:pt>
                <c:pt idx="2982">
                  <c:v>9.7500000000000003E-2</c:v>
                </c:pt>
                <c:pt idx="2983">
                  <c:v>9.7500000000000003E-2</c:v>
                </c:pt>
                <c:pt idx="2984">
                  <c:v>9.7500000000000003E-2</c:v>
                </c:pt>
                <c:pt idx="2985">
                  <c:v>9.7500000000000003E-2</c:v>
                </c:pt>
                <c:pt idx="2986">
                  <c:v>9.7500000000000003E-2</c:v>
                </c:pt>
                <c:pt idx="2987">
                  <c:v>9.7500000000000003E-2</c:v>
                </c:pt>
                <c:pt idx="2988">
                  <c:v>9.7500000000000003E-2</c:v>
                </c:pt>
                <c:pt idx="2989">
                  <c:v>9.7500000000000003E-2</c:v>
                </c:pt>
                <c:pt idx="2990">
                  <c:v>9.7500000000000003E-2</c:v>
                </c:pt>
                <c:pt idx="2991">
                  <c:v>9.7500000000000003E-2</c:v>
                </c:pt>
                <c:pt idx="2992">
                  <c:v>9.7500000000000003E-2</c:v>
                </c:pt>
                <c:pt idx="2993">
                  <c:v>9.7500000000000003E-2</c:v>
                </c:pt>
                <c:pt idx="2994">
                  <c:v>9.7500000000000003E-2</c:v>
                </c:pt>
                <c:pt idx="2995">
                  <c:v>9.7500000000000003E-2</c:v>
                </c:pt>
                <c:pt idx="2996">
                  <c:v>9.7500000000000003E-2</c:v>
                </c:pt>
                <c:pt idx="2997">
                  <c:v>0.09</c:v>
                </c:pt>
                <c:pt idx="2998">
                  <c:v>0.09</c:v>
                </c:pt>
                <c:pt idx="2999">
                  <c:v>0.09</c:v>
                </c:pt>
                <c:pt idx="3000">
                  <c:v>0.09</c:v>
                </c:pt>
                <c:pt idx="3001">
                  <c:v>0.09</c:v>
                </c:pt>
                <c:pt idx="3002">
                  <c:v>0.09</c:v>
                </c:pt>
                <c:pt idx="3003">
                  <c:v>0.09</c:v>
                </c:pt>
                <c:pt idx="3004">
                  <c:v>0.09</c:v>
                </c:pt>
                <c:pt idx="3005">
                  <c:v>0.09</c:v>
                </c:pt>
                <c:pt idx="3006">
                  <c:v>0.09</c:v>
                </c:pt>
                <c:pt idx="3007">
                  <c:v>0.09</c:v>
                </c:pt>
                <c:pt idx="3008">
                  <c:v>0.09</c:v>
                </c:pt>
                <c:pt idx="3009">
                  <c:v>0.09</c:v>
                </c:pt>
                <c:pt idx="3010">
                  <c:v>0.09</c:v>
                </c:pt>
                <c:pt idx="3011">
                  <c:v>0.09</c:v>
                </c:pt>
                <c:pt idx="3012">
                  <c:v>0.09</c:v>
                </c:pt>
                <c:pt idx="3013">
                  <c:v>0.09</c:v>
                </c:pt>
                <c:pt idx="3014">
                  <c:v>0.09</c:v>
                </c:pt>
                <c:pt idx="3015">
                  <c:v>0.09</c:v>
                </c:pt>
                <c:pt idx="3016">
                  <c:v>0.09</c:v>
                </c:pt>
                <c:pt idx="3017">
                  <c:v>0.09</c:v>
                </c:pt>
                <c:pt idx="3018">
                  <c:v>0.09</c:v>
                </c:pt>
                <c:pt idx="3019">
                  <c:v>0.09</c:v>
                </c:pt>
                <c:pt idx="3020">
                  <c:v>0.09</c:v>
                </c:pt>
                <c:pt idx="3021">
                  <c:v>0.09</c:v>
                </c:pt>
                <c:pt idx="3022">
                  <c:v>0.09</c:v>
                </c:pt>
                <c:pt idx="3023">
                  <c:v>0.09</c:v>
                </c:pt>
                <c:pt idx="3024">
                  <c:v>0.09</c:v>
                </c:pt>
                <c:pt idx="3025">
                  <c:v>0.09</c:v>
                </c:pt>
                <c:pt idx="3026">
                  <c:v>8.5000000000000006E-2</c:v>
                </c:pt>
                <c:pt idx="3027">
                  <c:v>8.5000000000000006E-2</c:v>
                </c:pt>
                <c:pt idx="3028">
                  <c:v>8.5000000000000006E-2</c:v>
                </c:pt>
                <c:pt idx="3029">
                  <c:v>8.5000000000000006E-2</c:v>
                </c:pt>
                <c:pt idx="3030">
                  <c:v>8.5000000000000006E-2</c:v>
                </c:pt>
                <c:pt idx="3031">
                  <c:v>8.5000000000000006E-2</c:v>
                </c:pt>
                <c:pt idx="3032">
                  <c:v>8.5000000000000006E-2</c:v>
                </c:pt>
                <c:pt idx="3033">
                  <c:v>8.5000000000000006E-2</c:v>
                </c:pt>
                <c:pt idx="3034">
                  <c:v>8.5000000000000006E-2</c:v>
                </c:pt>
                <c:pt idx="3035">
                  <c:v>8.5000000000000006E-2</c:v>
                </c:pt>
                <c:pt idx="3036">
                  <c:v>8.5000000000000006E-2</c:v>
                </c:pt>
                <c:pt idx="3037">
                  <c:v>8.5000000000000006E-2</c:v>
                </c:pt>
                <c:pt idx="3038">
                  <c:v>8.5000000000000006E-2</c:v>
                </c:pt>
                <c:pt idx="3039">
                  <c:v>8.5000000000000006E-2</c:v>
                </c:pt>
                <c:pt idx="3040">
                  <c:v>8.5000000000000006E-2</c:v>
                </c:pt>
                <c:pt idx="3041">
                  <c:v>8.5000000000000006E-2</c:v>
                </c:pt>
                <c:pt idx="3042">
                  <c:v>8.5000000000000006E-2</c:v>
                </c:pt>
                <c:pt idx="3043">
                  <c:v>8.5000000000000006E-2</c:v>
                </c:pt>
                <c:pt idx="3044">
                  <c:v>8.5000000000000006E-2</c:v>
                </c:pt>
                <c:pt idx="3045">
                  <c:v>8.5000000000000006E-2</c:v>
                </c:pt>
                <c:pt idx="3046">
                  <c:v>8.5000000000000006E-2</c:v>
                </c:pt>
                <c:pt idx="3047">
                  <c:v>8.5000000000000006E-2</c:v>
                </c:pt>
                <c:pt idx="3048">
                  <c:v>8.5000000000000006E-2</c:v>
                </c:pt>
                <c:pt idx="3049">
                  <c:v>8.5000000000000006E-2</c:v>
                </c:pt>
                <c:pt idx="3050">
                  <c:v>8.5000000000000006E-2</c:v>
                </c:pt>
                <c:pt idx="3051">
                  <c:v>8.5000000000000006E-2</c:v>
                </c:pt>
                <c:pt idx="3052">
                  <c:v>8.5000000000000006E-2</c:v>
                </c:pt>
                <c:pt idx="3053">
                  <c:v>8.5000000000000006E-2</c:v>
                </c:pt>
                <c:pt idx="3054">
                  <c:v>8.5000000000000006E-2</c:v>
                </c:pt>
                <c:pt idx="3055">
                  <c:v>0.08</c:v>
                </c:pt>
                <c:pt idx="3056">
                  <c:v>0.08</c:v>
                </c:pt>
                <c:pt idx="3057">
                  <c:v>0.08</c:v>
                </c:pt>
                <c:pt idx="3058">
                  <c:v>0.08</c:v>
                </c:pt>
                <c:pt idx="3059">
                  <c:v>0.08</c:v>
                </c:pt>
                <c:pt idx="3060">
                  <c:v>0.08</c:v>
                </c:pt>
                <c:pt idx="3061">
                  <c:v>0.08</c:v>
                </c:pt>
                <c:pt idx="3062">
                  <c:v>0.08</c:v>
                </c:pt>
                <c:pt idx="3063">
                  <c:v>0.08</c:v>
                </c:pt>
                <c:pt idx="3064">
                  <c:v>0.08</c:v>
                </c:pt>
                <c:pt idx="3065">
                  <c:v>0.08</c:v>
                </c:pt>
                <c:pt idx="3066">
                  <c:v>0.08</c:v>
                </c:pt>
                <c:pt idx="3067">
                  <c:v>0.08</c:v>
                </c:pt>
                <c:pt idx="3068">
                  <c:v>0.08</c:v>
                </c:pt>
                <c:pt idx="3069">
                  <c:v>0.08</c:v>
                </c:pt>
                <c:pt idx="3070">
                  <c:v>0.08</c:v>
                </c:pt>
                <c:pt idx="3071">
                  <c:v>0.08</c:v>
                </c:pt>
                <c:pt idx="3072">
                  <c:v>0.08</c:v>
                </c:pt>
                <c:pt idx="3073">
                  <c:v>0.08</c:v>
                </c:pt>
                <c:pt idx="3074">
                  <c:v>0.08</c:v>
                </c:pt>
                <c:pt idx="3075">
                  <c:v>0.08</c:v>
                </c:pt>
                <c:pt idx="3076">
                  <c:v>0.08</c:v>
                </c:pt>
                <c:pt idx="3077">
                  <c:v>0.08</c:v>
                </c:pt>
                <c:pt idx="3078">
                  <c:v>0.08</c:v>
                </c:pt>
                <c:pt idx="3079">
                  <c:v>0.08</c:v>
                </c:pt>
                <c:pt idx="3080">
                  <c:v>0.08</c:v>
                </c:pt>
                <c:pt idx="3081">
                  <c:v>0.08</c:v>
                </c:pt>
                <c:pt idx="3082">
                  <c:v>0.08</c:v>
                </c:pt>
                <c:pt idx="3083">
                  <c:v>0.08</c:v>
                </c:pt>
                <c:pt idx="3084">
                  <c:v>0.08</c:v>
                </c:pt>
                <c:pt idx="3085">
                  <c:v>0.08</c:v>
                </c:pt>
                <c:pt idx="3086">
                  <c:v>0.08</c:v>
                </c:pt>
                <c:pt idx="3087">
                  <c:v>0.08</c:v>
                </c:pt>
                <c:pt idx="3088">
                  <c:v>0.08</c:v>
                </c:pt>
                <c:pt idx="3089">
                  <c:v>0.08</c:v>
                </c:pt>
                <c:pt idx="3090">
                  <c:v>7.4999999999999997E-2</c:v>
                </c:pt>
                <c:pt idx="3091">
                  <c:v>7.4999999999999997E-2</c:v>
                </c:pt>
                <c:pt idx="3092">
                  <c:v>7.4999999999999997E-2</c:v>
                </c:pt>
                <c:pt idx="3093">
                  <c:v>7.4999999999999997E-2</c:v>
                </c:pt>
                <c:pt idx="3094">
                  <c:v>7.4999999999999997E-2</c:v>
                </c:pt>
                <c:pt idx="3095">
                  <c:v>7.4999999999999997E-2</c:v>
                </c:pt>
                <c:pt idx="3096">
                  <c:v>7.4999999999999997E-2</c:v>
                </c:pt>
                <c:pt idx="3097">
                  <c:v>7.4999999999999997E-2</c:v>
                </c:pt>
                <c:pt idx="3098">
                  <c:v>7.4999999999999997E-2</c:v>
                </c:pt>
                <c:pt idx="3099">
                  <c:v>7.4999999999999997E-2</c:v>
                </c:pt>
                <c:pt idx="3100">
                  <c:v>7.4999999999999997E-2</c:v>
                </c:pt>
                <c:pt idx="3101">
                  <c:v>7.4999999999999997E-2</c:v>
                </c:pt>
                <c:pt idx="3102">
                  <c:v>7.4999999999999997E-2</c:v>
                </c:pt>
                <c:pt idx="3103">
                  <c:v>7.4999999999999997E-2</c:v>
                </c:pt>
                <c:pt idx="3104">
                  <c:v>7.4999999999999997E-2</c:v>
                </c:pt>
                <c:pt idx="3105">
                  <c:v>7.4999999999999997E-2</c:v>
                </c:pt>
                <c:pt idx="3106">
                  <c:v>7.4999999999999997E-2</c:v>
                </c:pt>
                <c:pt idx="3107">
                  <c:v>7.4999999999999997E-2</c:v>
                </c:pt>
                <c:pt idx="3108">
                  <c:v>7.4999999999999997E-2</c:v>
                </c:pt>
                <c:pt idx="3109">
                  <c:v>7.4999999999999997E-2</c:v>
                </c:pt>
                <c:pt idx="3110">
                  <c:v>7.4999999999999997E-2</c:v>
                </c:pt>
                <c:pt idx="3111">
                  <c:v>7.4999999999999997E-2</c:v>
                </c:pt>
                <c:pt idx="3112">
                  <c:v>7.4999999999999997E-2</c:v>
                </c:pt>
                <c:pt idx="3113">
                  <c:v>7.4999999999999997E-2</c:v>
                </c:pt>
                <c:pt idx="3114">
                  <c:v>7.4999999999999997E-2</c:v>
                </c:pt>
                <c:pt idx="3115">
                  <c:v>7.4999999999999997E-2</c:v>
                </c:pt>
                <c:pt idx="3116">
                  <c:v>7.4999999999999997E-2</c:v>
                </c:pt>
                <c:pt idx="3117">
                  <c:v>7.4999999999999997E-2</c:v>
                </c:pt>
                <c:pt idx="3118">
                  <c:v>7.4999999999999997E-2</c:v>
                </c:pt>
                <c:pt idx="3119">
                  <c:v>7.2499999999999995E-2</c:v>
                </c:pt>
                <c:pt idx="3120">
                  <c:v>7.2499999999999995E-2</c:v>
                </c:pt>
                <c:pt idx="3121">
                  <c:v>7.2499999999999995E-2</c:v>
                </c:pt>
                <c:pt idx="3122">
                  <c:v>7.2499999999999995E-2</c:v>
                </c:pt>
                <c:pt idx="3123">
                  <c:v>7.2499999999999995E-2</c:v>
                </c:pt>
                <c:pt idx="3124">
                  <c:v>7.2499999999999995E-2</c:v>
                </c:pt>
                <c:pt idx="3125">
                  <c:v>7.2499999999999995E-2</c:v>
                </c:pt>
                <c:pt idx="3126">
                  <c:v>7.2499999999999995E-2</c:v>
                </c:pt>
                <c:pt idx="3127">
                  <c:v>7.2499999999999995E-2</c:v>
                </c:pt>
                <c:pt idx="3128">
                  <c:v>7.2499999999999995E-2</c:v>
                </c:pt>
                <c:pt idx="3129">
                  <c:v>7.2499999999999995E-2</c:v>
                </c:pt>
                <c:pt idx="3130">
                  <c:v>7.2499999999999995E-2</c:v>
                </c:pt>
                <c:pt idx="3131">
                  <c:v>7.2499999999999995E-2</c:v>
                </c:pt>
                <c:pt idx="3132">
                  <c:v>7.2499999999999995E-2</c:v>
                </c:pt>
                <c:pt idx="3133">
                  <c:v>7.2499999999999995E-2</c:v>
                </c:pt>
                <c:pt idx="3134">
                  <c:v>7.2499999999999995E-2</c:v>
                </c:pt>
                <c:pt idx="3135">
                  <c:v>7.2499999999999995E-2</c:v>
                </c:pt>
                <c:pt idx="3136">
                  <c:v>7.2499999999999995E-2</c:v>
                </c:pt>
                <c:pt idx="3137">
                  <c:v>7.2499999999999995E-2</c:v>
                </c:pt>
                <c:pt idx="3138">
                  <c:v>7.2499999999999995E-2</c:v>
                </c:pt>
                <c:pt idx="3139">
                  <c:v>7.2499999999999995E-2</c:v>
                </c:pt>
                <c:pt idx="3140">
                  <c:v>7.2499999999999995E-2</c:v>
                </c:pt>
                <c:pt idx="3141">
                  <c:v>7.2499999999999995E-2</c:v>
                </c:pt>
                <c:pt idx="3142">
                  <c:v>7.2499999999999995E-2</c:v>
                </c:pt>
                <c:pt idx="3143">
                  <c:v>7.2499999999999995E-2</c:v>
                </c:pt>
                <c:pt idx="3144">
                  <c:v>7.2499999999999995E-2</c:v>
                </c:pt>
                <c:pt idx="3145">
                  <c:v>7.2499999999999995E-2</c:v>
                </c:pt>
                <c:pt idx="3146">
                  <c:v>7.2499999999999995E-2</c:v>
                </c:pt>
                <c:pt idx="3147">
                  <c:v>7.2499999999999995E-2</c:v>
                </c:pt>
                <c:pt idx="3148">
                  <c:v>7.2499999999999995E-2</c:v>
                </c:pt>
                <c:pt idx="3149">
                  <c:v>7.2499999999999995E-2</c:v>
                </c:pt>
                <c:pt idx="3150">
                  <c:v>7.2499999999999995E-2</c:v>
                </c:pt>
                <c:pt idx="3151">
                  <c:v>7.2499999999999995E-2</c:v>
                </c:pt>
                <c:pt idx="3152">
                  <c:v>7.2499999999999995E-2</c:v>
                </c:pt>
                <c:pt idx="3153">
                  <c:v>7.2499999999999995E-2</c:v>
                </c:pt>
                <c:pt idx="3154">
                  <c:v>7.2499999999999995E-2</c:v>
                </c:pt>
                <c:pt idx="3155">
                  <c:v>7.2499999999999995E-2</c:v>
                </c:pt>
                <c:pt idx="3156">
                  <c:v>7.2499999999999995E-2</c:v>
                </c:pt>
                <c:pt idx="3157">
                  <c:v>7.2499999999999995E-2</c:v>
                </c:pt>
                <c:pt idx="3158">
                  <c:v>7.2499999999999995E-2</c:v>
                </c:pt>
                <c:pt idx="3159">
                  <c:v>7.2499999999999995E-2</c:v>
                </c:pt>
                <c:pt idx="3160">
                  <c:v>7.2499999999999995E-2</c:v>
                </c:pt>
                <c:pt idx="3161">
                  <c:v>7.2499999999999995E-2</c:v>
                </c:pt>
                <c:pt idx="3162">
                  <c:v>7.2499999999999995E-2</c:v>
                </c:pt>
                <c:pt idx="3163">
                  <c:v>7.2499999999999995E-2</c:v>
                </c:pt>
                <c:pt idx="3164">
                  <c:v>7.2499999999999995E-2</c:v>
                </c:pt>
                <c:pt idx="3165">
                  <c:v>7.2499999999999995E-2</c:v>
                </c:pt>
                <c:pt idx="3166">
                  <c:v>7.2499999999999995E-2</c:v>
                </c:pt>
                <c:pt idx="3167">
                  <c:v>7.2499999999999995E-2</c:v>
                </c:pt>
                <c:pt idx="3168">
                  <c:v>7.2499999999999995E-2</c:v>
                </c:pt>
                <c:pt idx="3169">
                  <c:v>7.2499999999999995E-2</c:v>
                </c:pt>
                <c:pt idx="3170">
                  <c:v>7.2499999999999995E-2</c:v>
                </c:pt>
                <c:pt idx="3171">
                  <c:v>7.2499999999999995E-2</c:v>
                </c:pt>
                <c:pt idx="3172">
                  <c:v>7.2499999999999995E-2</c:v>
                </c:pt>
                <c:pt idx="3173">
                  <c:v>7.2499999999999995E-2</c:v>
                </c:pt>
                <c:pt idx="3174">
                  <c:v>7.2499999999999995E-2</c:v>
                </c:pt>
                <c:pt idx="3175">
                  <c:v>7.2499999999999995E-2</c:v>
                </c:pt>
                <c:pt idx="3176">
                  <c:v>7.2499999999999995E-2</c:v>
                </c:pt>
                <c:pt idx="3177">
                  <c:v>7.2499999999999995E-2</c:v>
                </c:pt>
                <c:pt idx="3178">
                  <c:v>7.2499999999999995E-2</c:v>
                </c:pt>
                <c:pt idx="3179">
                  <c:v>7.2499999999999995E-2</c:v>
                </c:pt>
                <c:pt idx="3180">
                  <c:v>7.2499999999999995E-2</c:v>
                </c:pt>
                <c:pt idx="3181">
                  <c:v>7.2499999999999995E-2</c:v>
                </c:pt>
                <c:pt idx="3182">
                  <c:v>7.2499999999999995E-2</c:v>
                </c:pt>
                <c:pt idx="3183">
                  <c:v>7.2499999999999995E-2</c:v>
                </c:pt>
                <c:pt idx="3184">
                  <c:v>7.2499999999999995E-2</c:v>
                </c:pt>
                <c:pt idx="3185">
                  <c:v>7.2499999999999995E-2</c:v>
                </c:pt>
                <c:pt idx="3186">
                  <c:v>7.2499999999999995E-2</c:v>
                </c:pt>
                <c:pt idx="3187">
                  <c:v>7.2499999999999995E-2</c:v>
                </c:pt>
                <c:pt idx="3188">
                  <c:v>7.2499999999999995E-2</c:v>
                </c:pt>
                <c:pt idx="3189">
                  <c:v>7.2499999999999995E-2</c:v>
                </c:pt>
                <c:pt idx="3190">
                  <c:v>7.2499999999999995E-2</c:v>
                </c:pt>
                <c:pt idx="3191">
                  <c:v>7.2499999999999995E-2</c:v>
                </c:pt>
                <c:pt idx="3192">
                  <c:v>7.2499999999999995E-2</c:v>
                </c:pt>
                <c:pt idx="3193">
                  <c:v>7.2499999999999995E-2</c:v>
                </c:pt>
                <c:pt idx="3194">
                  <c:v>7.2499999999999995E-2</c:v>
                </c:pt>
                <c:pt idx="3195">
                  <c:v>7.2499999999999995E-2</c:v>
                </c:pt>
                <c:pt idx="3196">
                  <c:v>7.2499999999999995E-2</c:v>
                </c:pt>
                <c:pt idx="3197">
                  <c:v>7.2499999999999995E-2</c:v>
                </c:pt>
                <c:pt idx="3198">
                  <c:v>7.2499999999999995E-2</c:v>
                </c:pt>
                <c:pt idx="3199">
                  <c:v>7.2499999999999995E-2</c:v>
                </c:pt>
                <c:pt idx="3200">
                  <c:v>7.2499999999999995E-2</c:v>
                </c:pt>
                <c:pt idx="3201">
                  <c:v>7.2499999999999995E-2</c:v>
                </c:pt>
                <c:pt idx="3202">
                  <c:v>7.2499999999999995E-2</c:v>
                </c:pt>
                <c:pt idx="3203">
                  <c:v>7.2499999999999995E-2</c:v>
                </c:pt>
                <c:pt idx="3204">
                  <c:v>7.2499999999999995E-2</c:v>
                </c:pt>
                <c:pt idx="3205">
                  <c:v>7.2499999999999995E-2</c:v>
                </c:pt>
                <c:pt idx="3206">
                  <c:v>7.2499999999999995E-2</c:v>
                </c:pt>
                <c:pt idx="3207">
                  <c:v>7.2499999999999995E-2</c:v>
                </c:pt>
                <c:pt idx="3208">
                  <c:v>7.2499999999999995E-2</c:v>
                </c:pt>
                <c:pt idx="3209">
                  <c:v>7.2499999999999995E-2</c:v>
                </c:pt>
                <c:pt idx="3210">
                  <c:v>7.2499999999999995E-2</c:v>
                </c:pt>
                <c:pt idx="3211">
                  <c:v>7.2499999999999995E-2</c:v>
                </c:pt>
                <c:pt idx="3212">
                  <c:v>7.2499999999999995E-2</c:v>
                </c:pt>
                <c:pt idx="3213">
                  <c:v>7.2499999999999995E-2</c:v>
                </c:pt>
                <c:pt idx="3214">
                  <c:v>7.2499999999999995E-2</c:v>
                </c:pt>
                <c:pt idx="3215">
                  <c:v>7.2499999999999995E-2</c:v>
                </c:pt>
                <c:pt idx="3216">
                  <c:v>7.2499999999999995E-2</c:v>
                </c:pt>
                <c:pt idx="3217">
                  <c:v>7.2499999999999995E-2</c:v>
                </c:pt>
                <c:pt idx="3218">
                  <c:v>7.2499999999999995E-2</c:v>
                </c:pt>
                <c:pt idx="3219">
                  <c:v>7.2499999999999995E-2</c:v>
                </c:pt>
                <c:pt idx="3220">
                  <c:v>7.2499999999999995E-2</c:v>
                </c:pt>
                <c:pt idx="3221">
                  <c:v>7.2499999999999995E-2</c:v>
                </c:pt>
                <c:pt idx="3222">
                  <c:v>7.2499999999999995E-2</c:v>
                </c:pt>
                <c:pt idx="3223">
                  <c:v>7.2499999999999995E-2</c:v>
                </c:pt>
                <c:pt idx="3224">
                  <c:v>7.2499999999999995E-2</c:v>
                </c:pt>
                <c:pt idx="3225">
                  <c:v>7.2499999999999995E-2</c:v>
                </c:pt>
                <c:pt idx="3226">
                  <c:v>7.2499999999999995E-2</c:v>
                </c:pt>
                <c:pt idx="3227">
                  <c:v>7.2499999999999995E-2</c:v>
                </c:pt>
                <c:pt idx="3228">
                  <c:v>7.2499999999999995E-2</c:v>
                </c:pt>
                <c:pt idx="3229">
                  <c:v>7.2499999999999995E-2</c:v>
                </c:pt>
                <c:pt idx="3230">
                  <c:v>7.2499999999999995E-2</c:v>
                </c:pt>
                <c:pt idx="3231">
                  <c:v>7.2499999999999995E-2</c:v>
                </c:pt>
                <c:pt idx="3232">
                  <c:v>7.2499999999999995E-2</c:v>
                </c:pt>
                <c:pt idx="3233">
                  <c:v>7.2499999999999995E-2</c:v>
                </c:pt>
                <c:pt idx="3234">
                  <c:v>7.2499999999999995E-2</c:v>
                </c:pt>
                <c:pt idx="3235">
                  <c:v>7.2499999999999995E-2</c:v>
                </c:pt>
                <c:pt idx="3236">
                  <c:v>7.2499999999999995E-2</c:v>
                </c:pt>
                <c:pt idx="3237">
                  <c:v>7.2499999999999995E-2</c:v>
                </c:pt>
                <c:pt idx="3238">
                  <c:v>7.2499999999999995E-2</c:v>
                </c:pt>
                <c:pt idx="3239">
                  <c:v>7.2499999999999995E-2</c:v>
                </c:pt>
                <c:pt idx="3240">
                  <c:v>7.2499999999999995E-2</c:v>
                </c:pt>
                <c:pt idx="3241">
                  <c:v>7.2499999999999995E-2</c:v>
                </c:pt>
                <c:pt idx="3242">
                  <c:v>7.2499999999999995E-2</c:v>
                </c:pt>
                <c:pt idx="3243">
                  <c:v>7.2499999999999995E-2</c:v>
                </c:pt>
                <c:pt idx="3244">
                  <c:v>7.2499999999999995E-2</c:v>
                </c:pt>
                <c:pt idx="3245">
                  <c:v>7.2499999999999995E-2</c:v>
                </c:pt>
                <c:pt idx="3246">
                  <c:v>7.4999999999999997E-2</c:v>
                </c:pt>
                <c:pt idx="3247">
                  <c:v>7.4999999999999997E-2</c:v>
                </c:pt>
                <c:pt idx="3248">
                  <c:v>7.4999999999999997E-2</c:v>
                </c:pt>
                <c:pt idx="3249">
                  <c:v>7.4999999999999997E-2</c:v>
                </c:pt>
                <c:pt idx="3250">
                  <c:v>7.4999999999999997E-2</c:v>
                </c:pt>
                <c:pt idx="3251">
                  <c:v>7.4999999999999997E-2</c:v>
                </c:pt>
                <c:pt idx="3252">
                  <c:v>7.4999999999999997E-2</c:v>
                </c:pt>
                <c:pt idx="3253">
                  <c:v>7.4999999999999997E-2</c:v>
                </c:pt>
                <c:pt idx="3254">
                  <c:v>7.4999999999999997E-2</c:v>
                </c:pt>
                <c:pt idx="3255">
                  <c:v>7.4999999999999997E-2</c:v>
                </c:pt>
                <c:pt idx="3256">
                  <c:v>7.4999999999999997E-2</c:v>
                </c:pt>
                <c:pt idx="3257">
                  <c:v>7.4999999999999997E-2</c:v>
                </c:pt>
                <c:pt idx="3258">
                  <c:v>7.4999999999999997E-2</c:v>
                </c:pt>
                <c:pt idx="3259">
                  <c:v>7.4999999999999997E-2</c:v>
                </c:pt>
                <c:pt idx="3260">
                  <c:v>7.4999999999999997E-2</c:v>
                </c:pt>
                <c:pt idx="3261">
                  <c:v>7.4999999999999997E-2</c:v>
                </c:pt>
                <c:pt idx="3262">
                  <c:v>7.4999999999999997E-2</c:v>
                </c:pt>
                <c:pt idx="3263">
                  <c:v>7.4999999999999997E-2</c:v>
                </c:pt>
                <c:pt idx="3264">
                  <c:v>7.4999999999999997E-2</c:v>
                </c:pt>
                <c:pt idx="3265">
                  <c:v>7.4999999999999997E-2</c:v>
                </c:pt>
                <c:pt idx="3266">
                  <c:v>7.4999999999999997E-2</c:v>
                </c:pt>
                <c:pt idx="3267">
                  <c:v>7.4999999999999997E-2</c:v>
                </c:pt>
                <c:pt idx="3268">
                  <c:v>7.4999999999999997E-2</c:v>
                </c:pt>
                <c:pt idx="3269">
                  <c:v>7.4999999999999997E-2</c:v>
                </c:pt>
                <c:pt idx="3270">
                  <c:v>7.4999999999999997E-2</c:v>
                </c:pt>
                <c:pt idx="3271">
                  <c:v>7.4999999999999997E-2</c:v>
                </c:pt>
                <c:pt idx="3272">
                  <c:v>7.4999999999999997E-2</c:v>
                </c:pt>
                <c:pt idx="3273">
                  <c:v>7.4999999999999997E-2</c:v>
                </c:pt>
                <c:pt idx="3274">
                  <c:v>7.4999999999999997E-2</c:v>
                </c:pt>
                <c:pt idx="3275">
                  <c:v>0.08</c:v>
                </c:pt>
                <c:pt idx="3276">
                  <c:v>0.08</c:v>
                </c:pt>
                <c:pt idx="3277">
                  <c:v>0.08</c:v>
                </c:pt>
                <c:pt idx="3278">
                  <c:v>0.08</c:v>
                </c:pt>
                <c:pt idx="3279">
                  <c:v>0.08</c:v>
                </c:pt>
                <c:pt idx="3280">
                  <c:v>0.08</c:v>
                </c:pt>
                <c:pt idx="3281">
                  <c:v>0.08</c:v>
                </c:pt>
                <c:pt idx="3282">
                  <c:v>0.08</c:v>
                </c:pt>
                <c:pt idx="3283">
                  <c:v>0.08</c:v>
                </c:pt>
                <c:pt idx="3284">
                  <c:v>0.08</c:v>
                </c:pt>
                <c:pt idx="3285">
                  <c:v>0.08</c:v>
                </c:pt>
                <c:pt idx="3286">
                  <c:v>0.08</c:v>
                </c:pt>
                <c:pt idx="3287">
                  <c:v>0.08</c:v>
                </c:pt>
                <c:pt idx="3288">
                  <c:v>0.08</c:v>
                </c:pt>
                <c:pt idx="3289">
                  <c:v>0.08</c:v>
                </c:pt>
                <c:pt idx="3290">
                  <c:v>0.08</c:v>
                </c:pt>
                <c:pt idx="3291">
                  <c:v>0.08</c:v>
                </c:pt>
                <c:pt idx="3292">
                  <c:v>0.08</c:v>
                </c:pt>
                <c:pt idx="3293">
                  <c:v>0.08</c:v>
                </c:pt>
                <c:pt idx="3294">
                  <c:v>0.08</c:v>
                </c:pt>
                <c:pt idx="3295">
                  <c:v>0.08</c:v>
                </c:pt>
                <c:pt idx="3296">
                  <c:v>0.08</c:v>
                </c:pt>
                <c:pt idx="3297">
                  <c:v>0.08</c:v>
                </c:pt>
                <c:pt idx="3298">
                  <c:v>0.08</c:v>
                </c:pt>
                <c:pt idx="3299">
                  <c:v>0.08</c:v>
                </c:pt>
                <c:pt idx="3300">
                  <c:v>0.08</c:v>
                </c:pt>
                <c:pt idx="3301">
                  <c:v>0.08</c:v>
                </c:pt>
                <c:pt idx="3302">
                  <c:v>0.08</c:v>
                </c:pt>
                <c:pt idx="3303">
                  <c:v>0.08</c:v>
                </c:pt>
                <c:pt idx="3304">
                  <c:v>8.5000000000000006E-2</c:v>
                </c:pt>
                <c:pt idx="3305">
                  <c:v>8.5000000000000006E-2</c:v>
                </c:pt>
                <c:pt idx="3306">
                  <c:v>8.5000000000000006E-2</c:v>
                </c:pt>
                <c:pt idx="3307">
                  <c:v>8.5000000000000006E-2</c:v>
                </c:pt>
                <c:pt idx="3308">
                  <c:v>8.5000000000000006E-2</c:v>
                </c:pt>
                <c:pt idx="3309">
                  <c:v>8.5000000000000006E-2</c:v>
                </c:pt>
                <c:pt idx="3310">
                  <c:v>8.5000000000000006E-2</c:v>
                </c:pt>
                <c:pt idx="3311">
                  <c:v>8.5000000000000006E-2</c:v>
                </c:pt>
                <c:pt idx="3312">
                  <c:v>8.5000000000000006E-2</c:v>
                </c:pt>
                <c:pt idx="3313">
                  <c:v>8.5000000000000006E-2</c:v>
                </c:pt>
                <c:pt idx="3314">
                  <c:v>8.5000000000000006E-2</c:v>
                </c:pt>
                <c:pt idx="3315">
                  <c:v>8.5000000000000006E-2</c:v>
                </c:pt>
                <c:pt idx="3316">
                  <c:v>8.5000000000000006E-2</c:v>
                </c:pt>
                <c:pt idx="3317">
                  <c:v>8.5000000000000006E-2</c:v>
                </c:pt>
                <c:pt idx="3318">
                  <c:v>8.5000000000000006E-2</c:v>
                </c:pt>
                <c:pt idx="3319">
                  <c:v>8.5000000000000006E-2</c:v>
                </c:pt>
                <c:pt idx="3320">
                  <c:v>8.5000000000000006E-2</c:v>
                </c:pt>
                <c:pt idx="3321">
                  <c:v>8.5000000000000006E-2</c:v>
                </c:pt>
                <c:pt idx="3322">
                  <c:v>8.5000000000000006E-2</c:v>
                </c:pt>
                <c:pt idx="3323">
                  <c:v>8.5000000000000006E-2</c:v>
                </c:pt>
                <c:pt idx="3324">
                  <c:v>8.5000000000000006E-2</c:v>
                </c:pt>
                <c:pt idx="3325">
                  <c:v>8.5000000000000006E-2</c:v>
                </c:pt>
                <c:pt idx="3326">
                  <c:v>8.5000000000000006E-2</c:v>
                </c:pt>
                <c:pt idx="3327">
                  <c:v>8.5000000000000006E-2</c:v>
                </c:pt>
                <c:pt idx="3328">
                  <c:v>8.5000000000000006E-2</c:v>
                </c:pt>
                <c:pt idx="3329">
                  <c:v>8.5000000000000006E-2</c:v>
                </c:pt>
                <c:pt idx="3330">
                  <c:v>8.5000000000000006E-2</c:v>
                </c:pt>
                <c:pt idx="3331">
                  <c:v>8.5000000000000006E-2</c:v>
                </c:pt>
                <c:pt idx="3332">
                  <c:v>8.5000000000000006E-2</c:v>
                </c:pt>
                <c:pt idx="3333">
                  <c:v>8.5000000000000006E-2</c:v>
                </c:pt>
                <c:pt idx="3334">
                  <c:v>8.5000000000000006E-2</c:v>
                </c:pt>
                <c:pt idx="3335">
                  <c:v>8.5000000000000006E-2</c:v>
                </c:pt>
                <c:pt idx="3336">
                  <c:v>8.5000000000000006E-2</c:v>
                </c:pt>
                <c:pt idx="3337">
                  <c:v>8.5000000000000006E-2</c:v>
                </c:pt>
                <c:pt idx="3338">
                  <c:v>8.5000000000000006E-2</c:v>
                </c:pt>
                <c:pt idx="3339">
                  <c:v>0.09</c:v>
                </c:pt>
                <c:pt idx="3340">
                  <c:v>0.09</c:v>
                </c:pt>
                <c:pt idx="3341">
                  <c:v>0.09</c:v>
                </c:pt>
                <c:pt idx="3342">
                  <c:v>0.09</c:v>
                </c:pt>
                <c:pt idx="3343">
                  <c:v>0.09</c:v>
                </c:pt>
                <c:pt idx="3344">
                  <c:v>0.09</c:v>
                </c:pt>
                <c:pt idx="3345">
                  <c:v>0.09</c:v>
                </c:pt>
                <c:pt idx="3346">
                  <c:v>0.09</c:v>
                </c:pt>
                <c:pt idx="3347">
                  <c:v>0.09</c:v>
                </c:pt>
                <c:pt idx="3348">
                  <c:v>0.09</c:v>
                </c:pt>
                <c:pt idx="3349">
                  <c:v>0.09</c:v>
                </c:pt>
                <c:pt idx="3350">
                  <c:v>0.09</c:v>
                </c:pt>
                <c:pt idx="3351">
                  <c:v>0.09</c:v>
                </c:pt>
                <c:pt idx="3352">
                  <c:v>0.09</c:v>
                </c:pt>
                <c:pt idx="3353">
                  <c:v>0.09</c:v>
                </c:pt>
                <c:pt idx="3354">
                  <c:v>0.09</c:v>
                </c:pt>
                <c:pt idx="3355">
                  <c:v>0.09</c:v>
                </c:pt>
                <c:pt idx="3356">
                  <c:v>0.09</c:v>
                </c:pt>
                <c:pt idx="3357">
                  <c:v>0.09</c:v>
                </c:pt>
                <c:pt idx="3358">
                  <c:v>0.09</c:v>
                </c:pt>
                <c:pt idx="3359">
                  <c:v>0.09</c:v>
                </c:pt>
                <c:pt idx="3360">
                  <c:v>0.09</c:v>
                </c:pt>
                <c:pt idx="3361">
                  <c:v>0.09</c:v>
                </c:pt>
                <c:pt idx="3362">
                  <c:v>0.09</c:v>
                </c:pt>
                <c:pt idx="3363">
                  <c:v>0.09</c:v>
                </c:pt>
                <c:pt idx="3364">
                  <c:v>0.09</c:v>
                </c:pt>
                <c:pt idx="3365">
                  <c:v>0.09</c:v>
                </c:pt>
                <c:pt idx="3366">
                  <c:v>0.09</c:v>
                </c:pt>
                <c:pt idx="3367">
                  <c:v>0.09</c:v>
                </c:pt>
                <c:pt idx="3368">
                  <c:v>0.09</c:v>
                </c:pt>
                <c:pt idx="3369">
                  <c:v>9.5000000000000001E-2</c:v>
                </c:pt>
                <c:pt idx="3370">
                  <c:v>9.5000000000000001E-2</c:v>
                </c:pt>
                <c:pt idx="3371">
                  <c:v>9.5000000000000001E-2</c:v>
                </c:pt>
                <c:pt idx="3372">
                  <c:v>9.5000000000000001E-2</c:v>
                </c:pt>
                <c:pt idx="3373">
                  <c:v>9.5000000000000001E-2</c:v>
                </c:pt>
                <c:pt idx="3374">
                  <c:v>9.5000000000000001E-2</c:v>
                </c:pt>
                <c:pt idx="3375">
                  <c:v>9.5000000000000001E-2</c:v>
                </c:pt>
                <c:pt idx="3376">
                  <c:v>9.5000000000000001E-2</c:v>
                </c:pt>
                <c:pt idx="3377">
                  <c:v>9.5000000000000001E-2</c:v>
                </c:pt>
                <c:pt idx="3378">
                  <c:v>9.5000000000000001E-2</c:v>
                </c:pt>
                <c:pt idx="3379">
                  <c:v>9.5000000000000001E-2</c:v>
                </c:pt>
                <c:pt idx="3380">
                  <c:v>9.5000000000000001E-2</c:v>
                </c:pt>
                <c:pt idx="3381">
                  <c:v>9.5000000000000001E-2</c:v>
                </c:pt>
                <c:pt idx="3382">
                  <c:v>9.5000000000000001E-2</c:v>
                </c:pt>
                <c:pt idx="3383">
                  <c:v>9.5000000000000001E-2</c:v>
                </c:pt>
                <c:pt idx="3384">
                  <c:v>9.5000000000000001E-2</c:v>
                </c:pt>
                <c:pt idx="3385">
                  <c:v>9.5000000000000001E-2</c:v>
                </c:pt>
                <c:pt idx="3386">
                  <c:v>9.5000000000000001E-2</c:v>
                </c:pt>
                <c:pt idx="3387">
                  <c:v>9.5000000000000001E-2</c:v>
                </c:pt>
                <c:pt idx="3388">
                  <c:v>9.5000000000000001E-2</c:v>
                </c:pt>
                <c:pt idx="3389">
                  <c:v>9.5000000000000001E-2</c:v>
                </c:pt>
                <c:pt idx="3390">
                  <c:v>9.5000000000000001E-2</c:v>
                </c:pt>
                <c:pt idx="3391">
                  <c:v>9.5000000000000001E-2</c:v>
                </c:pt>
                <c:pt idx="3392">
                  <c:v>9.5000000000000001E-2</c:v>
                </c:pt>
                <c:pt idx="3393">
                  <c:v>9.5000000000000001E-2</c:v>
                </c:pt>
                <c:pt idx="3394">
                  <c:v>9.5000000000000001E-2</c:v>
                </c:pt>
                <c:pt idx="3395">
                  <c:v>9.5000000000000001E-2</c:v>
                </c:pt>
                <c:pt idx="3396">
                  <c:v>9.5000000000000001E-2</c:v>
                </c:pt>
                <c:pt idx="3397">
                  <c:v>9.5000000000000001E-2</c:v>
                </c:pt>
                <c:pt idx="3398">
                  <c:v>9.5000000000000001E-2</c:v>
                </c:pt>
                <c:pt idx="3399">
                  <c:v>9.5000000000000001E-2</c:v>
                </c:pt>
                <c:pt idx="3400">
                  <c:v>9.5000000000000001E-2</c:v>
                </c:pt>
                <c:pt idx="3401">
                  <c:v>9.5000000000000001E-2</c:v>
                </c:pt>
                <c:pt idx="3402">
                  <c:v>9.5000000000000001E-2</c:v>
                </c:pt>
                <c:pt idx="3403">
                  <c:v>0.1</c:v>
                </c:pt>
                <c:pt idx="3404">
                  <c:v>0.1</c:v>
                </c:pt>
                <c:pt idx="3405">
                  <c:v>0.1</c:v>
                </c:pt>
                <c:pt idx="3406">
                  <c:v>0.1</c:v>
                </c:pt>
                <c:pt idx="3407">
                  <c:v>0.1</c:v>
                </c:pt>
                <c:pt idx="3408">
                  <c:v>0.1</c:v>
                </c:pt>
                <c:pt idx="3409">
                  <c:v>0.1</c:v>
                </c:pt>
                <c:pt idx="3410">
                  <c:v>0.1</c:v>
                </c:pt>
                <c:pt idx="3411">
                  <c:v>0.1</c:v>
                </c:pt>
                <c:pt idx="3412">
                  <c:v>0.1</c:v>
                </c:pt>
                <c:pt idx="3413">
                  <c:v>0.1</c:v>
                </c:pt>
                <c:pt idx="3414">
                  <c:v>0.1</c:v>
                </c:pt>
                <c:pt idx="3415">
                  <c:v>0.1</c:v>
                </c:pt>
                <c:pt idx="3416">
                  <c:v>0.1</c:v>
                </c:pt>
                <c:pt idx="3417">
                  <c:v>0.1</c:v>
                </c:pt>
                <c:pt idx="3418">
                  <c:v>0.1</c:v>
                </c:pt>
                <c:pt idx="3419">
                  <c:v>0.1</c:v>
                </c:pt>
                <c:pt idx="3420">
                  <c:v>0.1</c:v>
                </c:pt>
                <c:pt idx="3421">
                  <c:v>0.1</c:v>
                </c:pt>
                <c:pt idx="3422">
                  <c:v>0.1</c:v>
                </c:pt>
                <c:pt idx="3423">
                  <c:v>0.1</c:v>
                </c:pt>
                <c:pt idx="3424">
                  <c:v>0.1</c:v>
                </c:pt>
                <c:pt idx="3425">
                  <c:v>0.1</c:v>
                </c:pt>
                <c:pt idx="3426">
                  <c:v>0.1</c:v>
                </c:pt>
                <c:pt idx="3427">
                  <c:v>0.1</c:v>
                </c:pt>
                <c:pt idx="3428">
                  <c:v>0.1</c:v>
                </c:pt>
                <c:pt idx="3429">
                  <c:v>0.1</c:v>
                </c:pt>
                <c:pt idx="3430">
                  <c:v>0.1</c:v>
                </c:pt>
                <c:pt idx="3431">
                  <c:v>0.1</c:v>
                </c:pt>
                <c:pt idx="3432">
                  <c:v>0.1</c:v>
                </c:pt>
                <c:pt idx="3433">
                  <c:v>0.1</c:v>
                </c:pt>
                <c:pt idx="3434">
                  <c:v>0.1</c:v>
                </c:pt>
                <c:pt idx="3435">
                  <c:v>0.1</c:v>
                </c:pt>
                <c:pt idx="3436">
                  <c:v>0.105</c:v>
                </c:pt>
                <c:pt idx="3437">
                  <c:v>0.105</c:v>
                </c:pt>
                <c:pt idx="3438">
                  <c:v>0.105</c:v>
                </c:pt>
                <c:pt idx="3439">
                  <c:v>0.105</c:v>
                </c:pt>
                <c:pt idx="3440">
                  <c:v>0.105</c:v>
                </c:pt>
                <c:pt idx="3441">
                  <c:v>0.105</c:v>
                </c:pt>
                <c:pt idx="3442">
                  <c:v>0.105</c:v>
                </c:pt>
                <c:pt idx="3443">
                  <c:v>0.105</c:v>
                </c:pt>
                <c:pt idx="3444">
                  <c:v>0.105</c:v>
                </c:pt>
                <c:pt idx="3445">
                  <c:v>0.105</c:v>
                </c:pt>
                <c:pt idx="3446">
                  <c:v>0.105</c:v>
                </c:pt>
                <c:pt idx="3447">
                  <c:v>0.105</c:v>
                </c:pt>
                <c:pt idx="3448">
                  <c:v>0.105</c:v>
                </c:pt>
                <c:pt idx="3449">
                  <c:v>0.105</c:v>
                </c:pt>
                <c:pt idx="3450">
                  <c:v>0.105</c:v>
                </c:pt>
                <c:pt idx="3451">
                  <c:v>0.105</c:v>
                </c:pt>
                <c:pt idx="3452">
                  <c:v>0.105</c:v>
                </c:pt>
                <c:pt idx="3453">
                  <c:v>0.105</c:v>
                </c:pt>
                <c:pt idx="3454">
                  <c:v>0.105</c:v>
                </c:pt>
                <c:pt idx="3455">
                  <c:v>0.105</c:v>
                </c:pt>
                <c:pt idx="3456">
                  <c:v>0.105</c:v>
                </c:pt>
                <c:pt idx="3457">
                  <c:v>0.105</c:v>
                </c:pt>
                <c:pt idx="3458">
                  <c:v>0.105</c:v>
                </c:pt>
                <c:pt idx="3459">
                  <c:v>0.105</c:v>
                </c:pt>
                <c:pt idx="3460">
                  <c:v>0.105</c:v>
                </c:pt>
                <c:pt idx="3461">
                  <c:v>0.105</c:v>
                </c:pt>
                <c:pt idx="3462">
                  <c:v>0.105</c:v>
                </c:pt>
                <c:pt idx="3463">
                  <c:v>0.105</c:v>
                </c:pt>
                <c:pt idx="3464">
                  <c:v>0.105</c:v>
                </c:pt>
                <c:pt idx="3465">
                  <c:v>0.105</c:v>
                </c:pt>
                <c:pt idx="3466">
                  <c:v>0.1075</c:v>
                </c:pt>
                <c:pt idx="3467">
                  <c:v>0.1075</c:v>
                </c:pt>
                <c:pt idx="3468">
                  <c:v>0.1075</c:v>
                </c:pt>
                <c:pt idx="3469">
                  <c:v>0.1075</c:v>
                </c:pt>
                <c:pt idx="3470">
                  <c:v>0.1075</c:v>
                </c:pt>
                <c:pt idx="3471">
                  <c:v>0.1075</c:v>
                </c:pt>
                <c:pt idx="3472">
                  <c:v>0.1075</c:v>
                </c:pt>
                <c:pt idx="3473">
                  <c:v>0.1075</c:v>
                </c:pt>
                <c:pt idx="3474">
                  <c:v>0.1075</c:v>
                </c:pt>
                <c:pt idx="3475">
                  <c:v>0.1075</c:v>
                </c:pt>
                <c:pt idx="3476">
                  <c:v>0.1075</c:v>
                </c:pt>
                <c:pt idx="3477">
                  <c:v>0.1075</c:v>
                </c:pt>
                <c:pt idx="3478">
                  <c:v>0.1075</c:v>
                </c:pt>
                <c:pt idx="3479">
                  <c:v>0.1075</c:v>
                </c:pt>
                <c:pt idx="3480">
                  <c:v>0.1075</c:v>
                </c:pt>
                <c:pt idx="3481">
                  <c:v>0.1075</c:v>
                </c:pt>
                <c:pt idx="3482">
                  <c:v>0.1075</c:v>
                </c:pt>
                <c:pt idx="3483">
                  <c:v>0.1075</c:v>
                </c:pt>
                <c:pt idx="3484">
                  <c:v>0.1075</c:v>
                </c:pt>
                <c:pt idx="3485">
                  <c:v>0.1075</c:v>
                </c:pt>
                <c:pt idx="3486">
                  <c:v>0.1075</c:v>
                </c:pt>
                <c:pt idx="3487">
                  <c:v>0.1075</c:v>
                </c:pt>
                <c:pt idx="3488">
                  <c:v>0.1075</c:v>
                </c:pt>
                <c:pt idx="3489">
                  <c:v>0.11</c:v>
                </c:pt>
                <c:pt idx="3490">
                  <c:v>0.11</c:v>
                </c:pt>
                <c:pt idx="3491">
                  <c:v>0.11</c:v>
                </c:pt>
                <c:pt idx="3492">
                  <c:v>0.11</c:v>
                </c:pt>
                <c:pt idx="3493">
                  <c:v>0.11</c:v>
                </c:pt>
                <c:pt idx="3494">
                  <c:v>0.11</c:v>
                </c:pt>
                <c:pt idx="3495">
                  <c:v>0.11</c:v>
                </c:pt>
                <c:pt idx="3496">
                  <c:v>0.11</c:v>
                </c:pt>
                <c:pt idx="3497">
                  <c:v>0.11</c:v>
                </c:pt>
                <c:pt idx="3498">
                  <c:v>0.11</c:v>
                </c:pt>
                <c:pt idx="3499">
                  <c:v>0.11</c:v>
                </c:pt>
                <c:pt idx="3500">
                  <c:v>0.11</c:v>
                </c:pt>
                <c:pt idx="3501">
                  <c:v>0.11</c:v>
                </c:pt>
                <c:pt idx="3502">
                  <c:v>0.11</c:v>
                </c:pt>
                <c:pt idx="3503">
                  <c:v>0.11</c:v>
                </c:pt>
                <c:pt idx="3504">
                  <c:v>0.11</c:v>
                </c:pt>
                <c:pt idx="3505">
                  <c:v>0.11</c:v>
                </c:pt>
                <c:pt idx="3506">
                  <c:v>0.11</c:v>
                </c:pt>
                <c:pt idx="3507">
                  <c:v>0.11</c:v>
                </c:pt>
                <c:pt idx="3508">
                  <c:v>0.11</c:v>
                </c:pt>
                <c:pt idx="3509">
                  <c:v>0.11</c:v>
                </c:pt>
                <c:pt idx="3510">
                  <c:v>0.11</c:v>
                </c:pt>
                <c:pt idx="3511">
                  <c:v>0.11</c:v>
                </c:pt>
                <c:pt idx="3512">
                  <c:v>0.11</c:v>
                </c:pt>
                <c:pt idx="3513">
                  <c:v>0.11</c:v>
                </c:pt>
                <c:pt idx="3514">
                  <c:v>0.11</c:v>
                </c:pt>
                <c:pt idx="3515">
                  <c:v>0.11</c:v>
                </c:pt>
                <c:pt idx="3516">
                  <c:v>0.11</c:v>
                </c:pt>
                <c:pt idx="3517">
                  <c:v>0.11</c:v>
                </c:pt>
                <c:pt idx="3518">
                  <c:v>0.11</c:v>
                </c:pt>
                <c:pt idx="3519">
                  <c:v>0.11</c:v>
                </c:pt>
                <c:pt idx="3520">
                  <c:v>0.11</c:v>
                </c:pt>
                <c:pt idx="3521">
                  <c:v>0.11</c:v>
                </c:pt>
                <c:pt idx="3522">
                  <c:v>0.11</c:v>
                </c:pt>
                <c:pt idx="3523">
                  <c:v>0.11</c:v>
                </c:pt>
                <c:pt idx="3524">
                  <c:v>0.11</c:v>
                </c:pt>
                <c:pt idx="3525">
                  <c:v>0.11</c:v>
                </c:pt>
                <c:pt idx="3526">
                  <c:v>0.11</c:v>
                </c:pt>
                <c:pt idx="3527">
                  <c:v>0.11</c:v>
                </c:pt>
                <c:pt idx="3528">
                  <c:v>0.11</c:v>
                </c:pt>
                <c:pt idx="3529">
                  <c:v>0.11</c:v>
                </c:pt>
                <c:pt idx="3530">
                  <c:v>0.11</c:v>
                </c:pt>
                <c:pt idx="3531">
                  <c:v>0.11</c:v>
                </c:pt>
                <c:pt idx="3532">
                  <c:v>0.11</c:v>
                </c:pt>
                <c:pt idx="3533">
                  <c:v>0.11</c:v>
                </c:pt>
                <c:pt idx="3534">
                  <c:v>0.11</c:v>
                </c:pt>
                <c:pt idx="3535">
                  <c:v>0.11</c:v>
                </c:pt>
                <c:pt idx="3536">
                  <c:v>0.11</c:v>
                </c:pt>
                <c:pt idx="3537">
                  <c:v>0.11</c:v>
                </c:pt>
                <c:pt idx="3538">
                  <c:v>0.11</c:v>
                </c:pt>
                <c:pt idx="3539">
                  <c:v>0.11</c:v>
                </c:pt>
                <c:pt idx="3540">
                  <c:v>0.11</c:v>
                </c:pt>
                <c:pt idx="3541">
                  <c:v>0.11</c:v>
                </c:pt>
                <c:pt idx="3542">
                  <c:v>0.11</c:v>
                </c:pt>
                <c:pt idx="3543">
                  <c:v>0.11</c:v>
                </c:pt>
                <c:pt idx="3544">
                  <c:v>0.11</c:v>
                </c:pt>
                <c:pt idx="3545">
                  <c:v>0.11</c:v>
                </c:pt>
                <c:pt idx="3546">
                  <c:v>0.11</c:v>
                </c:pt>
                <c:pt idx="3547">
                  <c:v>0.11</c:v>
                </c:pt>
                <c:pt idx="3548">
                  <c:v>0.11</c:v>
                </c:pt>
                <c:pt idx="3549">
                  <c:v>0.11</c:v>
                </c:pt>
                <c:pt idx="3550">
                  <c:v>0.11</c:v>
                </c:pt>
                <c:pt idx="3551">
                  <c:v>0.11</c:v>
                </c:pt>
                <c:pt idx="3552">
                  <c:v>0.11</c:v>
                </c:pt>
                <c:pt idx="3553">
                  <c:v>0.11</c:v>
                </c:pt>
                <c:pt idx="3554">
                  <c:v>0.11</c:v>
                </c:pt>
                <c:pt idx="3555">
                  <c:v>0.11</c:v>
                </c:pt>
                <c:pt idx="3556">
                  <c:v>0.11</c:v>
                </c:pt>
                <c:pt idx="3557">
                  <c:v>0.11</c:v>
                </c:pt>
                <c:pt idx="3558">
                  <c:v>0.11</c:v>
                </c:pt>
                <c:pt idx="3559">
                  <c:v>0.11</c:v>
                </c:pt>
                <c:pt idx="3560">
                  <c:v>0.11</c:v>
                </c:pt>
                <c:pt idx="3561">
                  <c:v>0.11</c:v>
                </c:pt>
                <c:pt idx="3562">
                  <c:v>0.11</c:v>
                </c:pt>
                <c:pt idx="3563">
                  <c:v>0.11</c:v>
                </c:pt>
                <c:pt idx="3564">
                  <c:v>0.11</c:v>
                </c:pt>
                <c:pt idx="3565">
                  <c:v>0.11</c:v>
                </c:pt>
                <c:pt idx="3566">
                  <c:v>0.11</c:v>
                </c:pt>
                <c:pt idx="3567">
                  <c:v>0.11</c:v>
                </c:pt>
                <c:pt idx="3568">
                  <c:v>0.11</c:v>
                </c:pt>
                <c:pt idx="3569">
                  <c:v>0.11</c:v>
                </c:pt>
                <c:pt idx="3570">
                  <c:v>0.11</c:v>
                </c:pt>
                <c:pt idx="3571">
                  <c:v>0.11</c:v>
                </c:pt>
                <c:pt idx="3572">
                  <c:v>0.11</c:v>
                </c:pt>
                <c:pt idx="3573">
                  <c:v>0.11</c:v>
                </c:pt>
                <c:pt idx="3574">
                  <c:v>0.11</c:v>
                </c:pt>
                <c:pt idx="3575">
                  <c:v>0.11</c:v>
                </c:pt>
                <c:pt idx="3576">
                  <c:v>0.11</c:v>
                </c:pt>
                <c:pt idx="3577">
                  <c:v>0.11</c:v>
                </c:pt>
                <c:pt idx="3578">
                  <c:v>0.11</c:v>
                </c:pt>
                <c:pt idx="3579">
                  <c:v>0.11</c:v>
                </c:pt>
                <c:pt idx="3580">
                  <c:v>0.11</c:v>
                </c:pt>
                <c:pt idx="3581">
                  <c:v>0.11</c:v>
                </c:pt>
                <c:pt idx="3582">
                  <c:v>0.11</c:v>
                </c:pt>
                <c:pt idx="3583">
                  <c:v>0.11</c:v>
                </c:pt>
                <c:pt idx="3584">
                  <c:v>0.11</c:v>
                </c:pt>
                <c:pt idx="3585">
                  <c:v>0.11</c:v>
                </c:pt>
                <c:pt idx="3586">
                  <c:v>0.11</c:v>
                </c:pt>
                <c:pt idx="3587">
                  <c:v>0.11</c:v>
                </c:pt>
                <c:pt idx="3588">
                  <c:v>0.11</c:v>
                </c:pt>
                <c:pt idx="3589">
                  <c:v>0.11</c:v>
                </c:pt>
                <c:pt idx="3590">
                  <c:v>0.11</c:v>
                </c:pt>
                <c:pt idx="3591">
                  <c:v>0.11</c:v>
                </c:pt>
                <c:pt idx="3592">
                  <c:v>0.11</c:v>
                </c:pt>
                <c:pt idx="3593">
                  <c:v>0.11</c:v>
                </c:pt>
                <c:pt idx="3594">
                  <c:v>0.11</c:v>
                </c:pt>
                <c:pt idx="3595">
                  <c:v>0.11</c:v>
                </c:pt>
                <c:pt idx="3596">
                  <c:v>0.11</c:v>
                </c:pt>
                <c:pt idx="3597">
                  <c:v>0.11</c:v>
                </c:pt>
                <c:pt idx="3598">
                  <c:v>0.11</c:v>
                </c:pt>
                <c:pt idx="3599">
                  <c:v>0.11</c:v>
                </c:pt>
                <c:pt idx="3600">
                  <c:v>0.11</c:v>
                </c:pt>
                <c:pt idx="3601">
                  <c:v>0.11</c:v>
                </c:pt>
                <c:pt idx="3602">
                  <c:v>0.11</c:v>
                </c:pt>
                <c:pt idx="3603">
                  <c:v>0.11</c:v>
                </c:pt>
                <c:pt idx="3604">
                  <c:v>0.11</c:v>
                </c:pt>
                <c:pt idx="3605">
                  <c:v>0.11</c:v>
                </c:pt>
                <c:pt idx="3606">
                  <c:v>0.11</c:v>
                </c:pt>
                <c:pt idx="3607">
                  <c:v>0.11</c:v>
                </c:pt>
                <c:pt idx="3608">
                  <c:v>0.11</c:v>
                </c:pt>
                <c:pt idx="3609">
                  <c:v>0.11</c:v>
                </c:pt>
                <c:pt idx="3610">
                  <c:v>0.11</c:v>
                </c:pt>
                <c:pt idx="3611">
                  <c:v>0.11</c:v>
                </c:pt>
                <c:pt idx="3612">
                  <c:v>0.11</c:v>
                </c:pt>
                <c:pt idx="3613">
                  <c:v>0.11</c:v>
                </c:pt>
                <c:pt idx="3614">
                  <c:v>0.11</c:v>
                </c:pt>
                <c:pt idx="3615">
                  <c:v>0.11</c:v>
                </c:pt>
                <c:pt idx="3616">
                  <c:v>0.11</c:v>
                </c:pt>
                <c:pt idx="3617">
                  <c:v>0.11</c:v>
                </c:pt>
                <c:pt idx="3618">
                  <c:v>0.11</c:v>
                </c:pt>
                <c:pt idx="3619">
                  <c:v>0.11</c:v>
                </c:pt>
                <c:pt idx="3620">
                  <c:v>0.11</c:v>
                </c:pt>
                <c:pt idx="3621">
                  <c:v>0.11</c:v>
                </c:pt>
                <c:pt idx="3622">
                  <c:v>0.11</c:v>
                </c:pt>
                <c:pt idx="3623">
                  <c:v>0.11</c:v>
                </c:pt>
                <c:pt idx="3624">
                  <c:v>0.11</c:v>
                </c:pt>
                <c:pt idx="3625">
                  <c:v>0.11</c:v>
                </c:pt>
                <c:pt idx="3626">
                  <c:v>0.11</c:v>
                </c:pt>
                <c:pt idx="3627">
                  <c:v>0.11</c:v>
                </c:pt>
                <c:pt idx="3628">
                  <c:v>0.11</c:v>
                </c:pt>
                <c:pt idx="3629">
                  <c:v>0.11</c:v>
                </c:pt>
                <c:pt idx="3630">
                  <c:v>0.11</c:v>
                </c:pt>
                <c:pt idx="3631">
                  <c:v>0.11</c:v>
                </c:pt>
                <c:pt idx="3632">
                  <c:v>0.11</c:v>
                </c:pt>
                <c:pt idx="3633">
                  <c:v>0.11</c:v>
                </c:pt>
                <c:pt idx="3634">
                  <c:v>0.11</c:v>
                </c:pt>
                <c:pt idx="3635">
                  <c:v>0.1125</c:v>
                </c:pt>
                <c:pt idx="3636">
                  <c:v>0.1125</c:v>
                </c:pt>
                <c:pt idx="3637">
                  <c:v>0.1125</c:v>
                </c:pt>
                <c:pt idx="3638">
                  <c:v>0.1125</c:v>
                </c:pt>
                <c:pt idx="3639">
                  <c:v>0.1125</c:v>
                </c:pt>
                <c:pt idx="3640">
                  <c:v>0.1125</c:v>
                </c:pt>
                <c:pt idx="3641">
                  <c:v>0.1125</c:v>
                </c:pt>
                <c:pt idx="3642">
                  <c:v>0.1125</c:v>
                </c:pt>
                <c:pt idx="3643">
                  <c:v>0.1125</c:v>
                </c:pt>
                <c:pt idx="3644">
                  <c:v>0.1125</c:v>
                </c:pt>
                <c:pt idx="3645">
                  <c:v>0.1125</c:v>
                </c:pt>
                <c:pt idx="3646">
                  <c:v>0.1125</c:v>
                </c:pt>
                <c:pt idx="3647">
                  <c:v>0.1125</c:v>
                </c:pt>
                <c:pt idx="3648">
                  <c:v>0.1125</c:v>
                </c:pt>
                <c:pt idx="3649">
                  <c:v>0.1125</c:v>
                </c:pt>
                <c:pt idx="3650">
                  <c:v>0.1125</c:v>
                </c:pt>
                <c:pt idx="3651">
                  <c:v>0.1125</c:v>
                </c:pt>
                <c:pt idx="3652">
                  <c:v>0.1125</c:v>
                </c:pt>
                <c:pt idx="3653">
                  <c:v>0.1125</c:v>
                </c:pt>
                <c:pt idx="3654">
                  <c:v>0.1125</c:v>
                </c:pt>
                <c:pt idx="3655">
                  <c:v>0.1125</c:v>
                </c:pt>
                <c:pt idx="3656">
                  <c:v>0.1125</c:v>
                </c:pt>
                <c:pt idx="3657">
                  <c:v>0.1125</c:v>
                </c:pt>
                <c:pt idx="3658">
                  <c:v>0.1125</c:v>
                </c:pt>
                <c:pt idx="3659">
                  <c:v>0.1125</c:v>
                </c:pt>
                <c:pt idx="3660">
                  <c:v>0.11749999999999999</c:v>
                </c:pt>
                <c:pt idx="3661">
                  <c:v>0.11749999999999999</c:v>
                </c:pt>
                <c:pt idx="3662">
                  <c:v>0.11749999999999999</c:v>
                </c:pt>
                <c:pt idx="3663">
                  <c:v>0.11749999999999999</c:v>
                </c:pt>
                <c:pt idx="3664">
                  <c:v>0.11749999999999999</c:v>
                </c:pt>
                <c:pt idx="3665">
                  <c:v>0.11749999999999999</c:v>
                </c:pt>
                <c:pt idx="3666">
                  <c:v>0.11749999999999999</c:v>
                </c:pt>
                <c:pt idx="3667">
                  <c:v>0.11749999999999999</c:v>
                </c:pt>
                <c:pt idx="3668">
                  <c:v>0.11749999999999999</c:v>
                </c:pt>
                <c:pt idx="3669">
                  <c:v>0.11749999999999999</c:v>
                </c:pt>
                <c:pt idx="3670">
                  <c:v>0.11749999999999999</c:v>
                </c:pt>
                <c:pt idx="3671">
                  <c:v>0.11749999999999999</c:v>
                </c:pt>
                <c:pt idx="3672">
                  <c:v>0.11749999999999999</c:v>
                </c:pt>
                <c:pt idx="3673">
                  <c:v>0.11749999999999999</c:v>
                </c:pt>
                <c:pt idx="3674">
                  <c:v>0.11749999999999999</c:v>
                </c:pt>
                <c:pt idx="3675">
                  <c:v>0.11749999999999999</c:v>
                </c:pt>
                <c:pt idx="3676">
                  <c:v>0.11749999999999999</c:v>
                </c:pt>
                <c:pt idx="3677">
                  <c:v>0.11749999999999999</c:v>
                </c:pt>
                <c:pt idx="3678">
                  <c:v>0.11749999999999999</c:v>
                </c:pt>
                <c:pt idx="3679">
                  <c:v>0.11749999999999999</c:v>
                </c:pt>
                <c:pt idx="3680">
                  <c:v>0.11749999999999999</c:v>
                </c:pt>
                <c:pt idx="3681">
                  <c:v>0.11749999999999999</c:v>
                </c:pt>
                <c:pt idx="3682">
                  <c:v>0.11749999999999999</c:v>
                </c:pt>
                <c:pt idx="3683">
                  <c:v>0.11749999999999999</c:v>
                </c:pt>
                <c:pt idx="3684">
                  <c:v>0.11749999999999999</c:v>
                </c:pt>
                <c:pt idx="3685">
                  <c:v>0.11749999999999999</c:v>
                </c:pt>
                <c:pt idx="3686">
                  <c:v>0.11749999999999999</c:v>
                </c:pt>
                <c:pt idx="3687">
                  <c:v>0.11749999999999999</c:v>
                </c:pt>
                <c:pt idx="3688">
                  <c:v>0.11749999999999999</c:v>
                </c:pt>
                <c:pt idx="3689">
                  <c:v>0.11749999999999999</c:v>
                </c:pt>
                <c:pt idx="3690">
                  <c:v>0.11749999999999999</c:v>
                </c:pt>
                <c:pt idx="3691">
                  <c:v>0.11749999999999999</c:v>
                </c:pt>
                <c:pt idx="3692">
                  <c:v>0.11749999999999999</c:v>
                </c:pt>
                <c:pt idx="3693">
                  <c:v>0.1225</c:v>
                </c:pt>
                <c:pt idx="3694">
                  <c:v>0.1225</c:v>
                </c:pt>
                <c:pt idx="3695">
                  <c:v>0.1225</c:v>
                </c:pt>
                <c:pt idx="3696">
                  <c:v>0.1225</c:v>
                </c:pt>
                <c:pt idx="3697">
                  <c:v>0.1225</c:v>
                </c:pt>
                <c:pt idx="3698">
                  <c:v>0.1225</c:v>
                </c:pt>
                <c:pt idx="3699">
                  <c:v>0.1225</c:v>
                </c:pt>
                <c:pt idx="3700">
                  <c:v>0.1225</c:v>
                </c:pt>
                <c:pt idx="3701">
                  <c:v>0.1225</c:v>
                </c:pt>
                <c:pt idx="3702">
                  <c:v>0.1225</c:v>
                </c:pt>
                <c:pt idx="3703">
                  <c:v>0.1225</c:v>
                </c:pt>
                <c:pt idx="3704">
                  <c:v>0.1225</c:v>
                </c:pt>
                <c:pt idx="3705">
                  <c:v>0.1225</c:v>
                </c:pt>
                <c:pt idx="3706">
                  <c:v>0.1225</c:v>
                </c:pt>
                <c:pt idx="3707">
                  <c:v>0.1225</c:v>
                </c:pt>
                <c:pt idx="3708">
                  <c:v>0.1225</c:v>
                </c:pt>
                <c:pt idx="3709">
                  <c:v>0.1225</c:v>
                </c:pt>
                <c:pt idx="3710">
                  <c:v>0.1225</c:v>
                </c:pt>
                <c:pt idx="3711">
                  <c:v>0.1225</c:v>
                </c:pt>
                <c:pt idx="3712">
                  <c:v>0.1225</c:v>
                </c:pt>
                <c:pt idx="3713">
                  <c:v>0.1225</c:v>
                </c:pt>
                <c:pt idx="3714">
                  <c:v>0.1225</c:v>
                </c:pt>
                <c:pt idx="3715">
                  <c:v>0.1225</c:v>
                </c:pt>
                <c:pt idx="3716">
                  <c:v>0.1225</c:v>
                </c:pt>
                <c:pt idx="3717">
                  <c:v>0.1225</c:v>
                </c:pt>
                <c:pt idx="3718">
                  <c:v>0.1225</c:v>
                </c:pt>
                <c:pt idx="3719">
                  <c:v>0.1225</c:v>
                </c:pt>
                <c:pt idx="3720">
                  <c:v>0.1225</c:v>
                </c:pt>
                <c:pt idx="3721">
                  <c:v>0.1275</c:v>
                </c:pt>
                <c:pt idx="3722">
                  <c:v>0.1275</c:v>
                </c:pt>
                <c:pt idx="3723">
                  <c:v>0.1275</c:v>
                </c:pt>
                <c:pt idx="3724">
                  <c:v>0.1275</c:v>
                </c:pt>
                <c:pt idx="3725">
                  <c:v>0.1275</c:v>
                </c:pt>
                <c:pt idx="3726">
                  <c:v>0.1275</c:v>
                </c:pt>
                <c:pt idx="3727">
                  <c:v>0.1275</c:v>
                </c:pt>
                <c:pt idx="3728">
                  <c:v>0.1275</c:v>
                </c:pt>
                <c:pt idx="3729">
                  <c:v>0.1275</c:v>
                </c:pt>
                <c:pt idx="3730">
                  <c:v>0.1275</c:v>
                </c:pt>
                <c:pt idx="3731">
                  <c:v>0.1275</c:v>
                </c:pt>
                <c:pt idx="3732">
                  <c:v>0.1275</c:v>
                </c:pt>
                <c:pt idx="3733">
                  <c:v>0.1275</c:v>
                </c:pt>
                <c:pt idx="3734">
                  <c:v>0.1275</c:v>
                </c:pt>
                <c:pt idx="3735">
                  <c:v>0.1275</c:v>
                </c:pt>
                <c:pt idx="3736">
                  <c:v>0.1275</c:v>
                </c:pt>
                <c:pt idx="3737">
                  <c:v>0.1275</c:v>
                </c:pt>
                <c:pt idx="3738">
                  <c:v>0.1275</c:v>
                </c:pt>
                <c:pt idx="3739">
                  <c:v>0.1275</c:v>
                </c:pt>
                <c:pt idx="3740">
                  <c:v>0.1275</c:v>
                </c:pt>
                <c:pt idx="3741">
                  <c:v>0.1275</c:v>
                </c:pt>
                <c:pt idx="3742">
                  <c:v>0.1275</c:v>
                </c:pt>
                <c:pt idx="3743">
                  <c:v>0.1275</c:v>
                </c:pt>
                <c:pt idx="3744">
                  <c:v>0.1275</c:v>
                </c:pt>
                <c:pt idx="3745">
                  <c:v>0.1275</c:v>
                </c:pt>
                <c:pt idx="3746">
                  <c:v>0.1275</c:v>
                </c:pt>
                <c:pt idx="3747">
                  <c:v>0.1275</c:v>
                </c:pt>
                <c:pt idx="3748">
                  <c:v>0.1275</c:v>
                </c:pt>
                <c:pt idx="3749">
                  <c:v>0.1275</c:v>
                </c:pt>
                <c:pt idx="3750">
                  <c:v>0.1275</c:v>
                </c:pt>
                <c:pt idx="3751">
                  <c:v>0.1275</c:v>
                </c:pt>
                <c:pt idx="3752">
                  <c:v>0.1275</c:v>
                </c:pt>
                <c:pt idx="3753">
                  <c:v>0.1275</c:v>
                </c:pt>
                <c:pt idx="3754">
                  <c:v>0.1275</c:v>
                </c:pt>
                <c:pt idx="3755">
                  <c:v>0.1275</c:v>
                </c:pt>
                <c:pt idx="3756">
                  <c:v>0.1275</c:v>
                </c:pt>
                <c:pt idx="3757">
                  <c:v>0.1275</c:v>
                </c:pt>
                <c:pt idx="3758">
                  <c:v>0.1275</c:v>
                </c:pt>
                <c:pt idx="3759">
                  <c:v>0.13250000000000001</c:v>
                </c:pt>
                <c:pt idx="3760">
                  <c:v>0.13250000000000001</c:v>
                </c:pt>
                <c:pt idx="3761">
                  <c:v>0.13250000000000001</c:v>
                </c:pt>
                <c:pt idx="3762">
                  <c:v>0.13250000000000001</c:v>
                </c:pt>
                <c:pt idx="3763">
                  <c:v>0.13250000000000001</c:v>
                </c:pt>
                <c:pt idx="3764">
                  <c:v>0.13250000000000001</c:v>
                </c:pt>
                <c:pt idx="3765">
                  <c:v>0.13250000000000001</c:v>
                </c:pt>
                <c:pt idx="3766">
                  <c:v>0.13250000000000001</c:v>
                </c:pt>
                <c:pt idx="3767">
                  <c:v>0.13250000000000001</c:v>
                </c:pt>
                <c:pt idx="3768">
                  <c:v>0.13250000000000001</c:v>
                </c:pt>
                <c:pt idx="3769">
                  <c:v>0.13250000000000001</c:v>
                </c:pt>
                <c:pt idx="3770">
                  <c:v>0.13250000000000001</c:v>
                </c:pt>
                <c:pt idx="3771">
                  <c:v>0.13250000000000001</c:v>
                </c:pt>
                <c:pt idx="3772">
                  <c:v>0.13250000000000001</c:v>
                </c:pt>
                <c:pt idx="3773">
                  <c:v>0.13250000000000001</c:v>
                </c:pt>
                <c:pt idx="3774">
                  <c:v>0.13250000000000001</c:v>
                </c:pt>
                <c:pt idx="3775">
                  <c:v>0.13250000000000001</c:v>
                </c:pt>
                <c:pt idx="3776">
                  <c:v>0.13250000000000001</c:v>
                </c:pt>
                <c:pt idx="3777">
                  <c:v>0.13250000000000001</c:v>
                </c:pt>
                <c:pt idx="3778">
                  <c:v>0.13250000000000001</c:v>
                </c:pt>
                <c:pt idx="3779">
                  <c:v>0.13250000000000001</c:v>
                </c:pt>
                <c:pt idx="3780">
                  <c:v>0.13250000000000001</c:v>
                </c:pt>
                <c:pt idx="3781">
                  <c:v>0.13250000000000001</c:v>
                </c:pt>
                <c:pt idx="3782">
                  <c:v>0.13250000000000001</c:v>
                </c:pt>
                <c:pt idx="3783">
                  <c:v>0.13750000000000001</c:v>
                </c:pt>
                <c:pt idx="3784">
                  <c:v>0.13750000000000001</c:v>
                </c:pt>
                <c:pt idx="3785">
                  <c:v>0.13750000000000001</c:v>
                </c:pt>
                <c:pt idx="3786">
                  <c:v>0.13750000000000001</c:v>
                </c:pt>
                <c:pt idx="3787">
                  <c:v>0.13750000000000001</c:v>
                </c:pt>
                <c:pt idx="3788">
                  <c:v>0.13750000000000001</c:v>
                </c:pt>
                <c:pt idx="3789">
                  <c:v>0.13750000000000001</c:v>
                </c:pt>
                <c:pt idx="3790">
                  <c:v>0.13750000000000001</c:v>
                </c:pt>
                <c:pt idx="3791">
                  <c:v>0.13750000000000001</c:v>
                </c:pt>
                <c:pt idx="3792">
                  <c:v>0.13750000000000001</c:v>
                </c:pt>
                <c:pt idx="3793">
                  <c:v>0.13750000000000001</c:v>
                </c:pt>
                <c:pt idx="3794">
                  <c:v>0.13750000000000001</c:v>
                </c:pt>
                <c:pt idx="3795">
                  <c:v>0.13750000000000001</c:v>
                </c:pt>
                <c:pt idx="3796">
                  <c:v>0.13750000000000001</c:v>
                </c:pt>
                <c:pt idx="3797">
                  <c:v>0.13750000000000001</c:v>
                </c:pt>
                <c:pt idx="3798">
                  <c:v>0.13750000000000001</c:v>
                </c:pt>
                <c:pt idx="3799">
                  <c:v>0.13750000000000001</c:v>
                </c:pt>
                <c:pt idx="3800">
                  <c:v>0.13750000000000001</c:v>
                </c:pt>
                <c:pt idx="3801">
                  <c:v>0.13750000000000001</c:v>
                </c:pt>
                <c:pt idx="3802">
                  <c:v>0.13750000000000001</c:v>
                </c:pt>
                <c:pt idx="3803">
                  <c:v>0.13750000000000001</c:v>
                </c:pt>
                <c:pt idx="3804">
                  <c:v>0.13750000000000001</c:v>
                </c:pt>
                <c:pt idx="3805">
                  <c:v>0.13750000000000001</c:v>
                </c:pt>
                <c:pt idx="3806">
                  <c:v>0.13750000000000001</c:v>
                </c:pt>
                <c:pt idx="3807">
                  <c:v>0.13750000000000001</c:v>
                </c:pt>
                <c:pt idx="3808">
                  <c:v>0.13750000000000001</c:v>
                </c:pt>
                <c:pt idx="3809">
                  <c:v>0.13750000000000001</c:v>
                </c:pt>
                <c:pt idx="3810">
                  <c:v>0.13750000000000001</c:v>
                </c:pt>
                <c:pt idx="3811">
                  <c:v>0.13750000000000001</c:v>
                </c:pt>
                <c:pt idx="3812">
                  <c:v>0.13750000000000001</c:v>
                </c:pt>
                <c:pt idx="3813">
                  <c:v>0.13750000000000001</c:v>
                </c:pt>
                <c:pt idx="3814">
                  <c:v>0.13750000000000001</c:v>
                </c:pt>
                <c:pt idx="3815">
                  <c:v>0.13750000000000001</c:v>
                </c:pt>
                <c:pt idx="3816">
                  <c:v>0.13750000000000001</c:v>
                </c:pt>
                <c:pt idx="3817">
                  <c:v>0.13750000000000001</c:v>
                </c:pt>
                <c:pt idx="3818">
                  <c:v>0.13750000000000001</c:v>
                </c:pt>
                <c:pt idx="3819">
                  <c:v>0.13750000000000001</c:v>
                </c:pt>
                <c:pt idx="3820">
                  <c:v>0.13750000000000001</c:v>
                </c:pt>
                <c:pt idx="3821">
                  <c:v>0.13750000000000001</c:v>
                </c:pt>
                <c:pt idx="3822">
                  <c:v>0.14249999999999999</c:v>
                </c:pt>
                <c:pt idx="3823">
                  <c:v>0.14249999999999999</c:v>
                </c:pt>
                <c:pt idx="3824">
                  <c:v>0.14249999999999999</c:v>
                </c:pt>
                <c:pt idx="3825">
                  <c:v>0.14249999999999999</c:v>
                </c:pt>
                <c:pt idx="3826">
                  <c:v>0.14249999999999999</c:v>
                </c:pt>
                <c:pt idx="3827">
                  <c:v>0.14249999999999999</c:v>
                </c:pt>
                <c:pt idx="3828">
                  <c:v>0.14249999999999999</c:v>
                </c:pt>
                <c:pt idx="3829">
                  <c:v>0.14249999999999999</c:v>
                </c:pt>
                <c:pt idx="3830">
                  <c:v>0.14249999999999999</c:v>
                </c:pt>
                <c:pt idx="3831">
                  <c:v>0.14249999999999999</c:v>
                </c:pt>
                <c:pt idx="3832">
                  <c:v>0.14249999999999999</c:v>
                </c:pt>
                <c:pt idx="3833">
                  <c:v>0.14249999999999999</c:v>
                </c:pt>
                <c:pt idx="3834">
                  <c:v>0.14249999999999999</c:v>
                </c:pt>
                <c:pt idx="3835">
                  <c:v>0.14249999999999999</c:v>
                </c:pt>
                <c:pt idx="3836">
                  <c:v>0.14249999999999999</c:v>
                </c:pt>
                <c:pt idx="3837">
                  <c:v>0.14249999999999999</c:v>
                </c:pt>
                <c:pt idx="3838">
                  <c:v>0.14249999999999999</c:v>
                </c:pt>
                <c:pt idx="3839">
                  <c:v>0.14249999999999999</c:v>
                </c:pt>
                <c:pt idx="3840">
                  <c:v>0.14249999999999999</c:v>
                </c:pt>
                <c:pt idx="3841">
                  <c:v>0.14249999999999999</c:v>
                </c:pt>
                <c:pt idx="3842">
                  <c:v>0.14249999999999999</c:v>
                </c:pt>
                <c:pt idx="3843">
                  <c:v>0.14249999999999999</c:v>
                </c:pt>
                <c:pt idx="3844">
                  <c:v>0.14249999999999999</c:v>
                </c:pt>
                <c:pt idx="3845">
                  <c:v>0.14249999999999999</c:v>
                </c:pt>
                <c:pt idx="3846">
                  <c:v>0.14249999999999999</c:v>
                </c:pt>
                <c:pt idx="3847">
                  <c:v>0.14249999999999999</c:v>
                </c:pt>
                <c:pt idx="3848">
                  <c:v>0.14249999999999999</c:v>
                </c:pt>
                <c:pt idx="3849">
                  <c:v>0.14249999999999999</c:v>
                </c:pt>
                <c:pt idx="3850">
                  <c:v>0.14249999999999999</c:v>
                </c:pt>
                <c:pt idx="3851">
                  <c:v>0.14249999999999999</c:v>
                </c:pt>
                <c:pt idx="3852">
                  <c:v>0.14249999999999999</c:v>
                </c:pt>
                <c:pt idx="3853">
                  <c:v>0.14249999999999999</c:v>
                </c:pt>
                <c:pt idx="3854">
                  <c:v>0.14249999999999999</c:v>
                </c:pt>
                <c:pt idx="3855">
                  <c:v>0.14249999999999999</c:v>
                </c:pt>
                <c:pt idx="3856">
                  <c:v>0.14249999999999999</c:v>
                </c:pt>
                <c:pt idx="3857">
                  <c:v>0.14249999999999999</c:v>
                </c:pt>
                <c:pt idx="3858">
                  <c:v>0.14249999999999999</c:v>
                </c:pt>
                <c:pt idx="3859">
                  <c:v>0.14249999999999999</c:v>
                </c:pt>
                <c:pt idx="3860">
                  <c:v>0.14249999999999999</c:v>
                </c:pt>
                <c:pt idx="3861">
                  <c:v>0.14249999999999999</c:v>
                </c:pt>
                <c:pt idx="3862">
                  <c:v>0.14249999999999999</c:v>
                </c:pt>
                <c:pt idx="3863">
                  <c:v>0.14249999999999999</c:v>
                </c:pt>
                <c:pt idx="3864">
                  <c:v>0.14249999999999999</c:v>
                </c:pt>
                <c:pt idx="3865">
                  <c:v>0.14249999999999999</c:v>
                </c:pt>
                <c:pt idx="3866">
                  <c:v>0.14249999999999999</c:v>
                </c:pt>
                <c:pt idx="3867">
                  <c:v>0.14249999999999999</c:v>
                </c:pt>
                <c:pt idx="3868">
                  <c:v>0.14249999999999999</c:v>
                </c:pt>
                <c:pt idx="3869">
                  <c:v>0.14249999999999999</c:v>
                </c:pt>
                <c:pt idx="3870">
                  <c:v>0.14249999999999999</c:v>
                </c:pt>
                <c:pt idx="3871">
                  <c:v>0.14249999999999999</c:v>
                </c:pt>
                <c:pt idx="3872">
                  <c:v>0.14249999999999999</c:v>
                </c:pt>
                <c:pt idx="3873">
                  <c:v>0.14249999999999999</c:v>
                </c:pt>
                <c:pt idx="3874">
                  <c:v>0.14249999999999999</c:v>
                </c:pt>
                <c:pt idx="3875">
                  <c:v>0.14249999999999999</c:v>
                </c:pt>
                <c:pt idx="3876">
                  <c:v>0.14249999999999999</c:v>
                </c:pt>
                <c:pt idx="3877">
                  <c:v>0.14249999999999999</c:v>
                </c:pt>
                <c:pt idx="3878">
                  <c:v>0.14249999999999999</c:v>
                </c:pt>
                <c:pt idx="3879">
                  <c:v>0.14249999999999999</c:v>
                </c:pt>
                <c:pt idx="3880">
                  <c:v>0.14249999999999999</c:v>
                </c:pt>
                <c:pt idx="3881">
                  <c:v>0.14249999999999999</c:v>
                </c:pt>
                <c:pt idx="3882">
                  <c:v>0.14249999999999999</c:v>
                </c:pt>
                <c:pt idx="3883">
                  <c:v>0.14249999999999999</c:v>
                </c:pt>
                <c:pt idx="3884">
                  <c:v>0.14249999999999999</c:v>
                </c:pt>
                <c:pt idx="3885">
                  <c:v>0.14249999999999999</c:v>
                </c:pt>
                <c:pt idx="3886">
                  <c:v>0.14249999999999999</c:v>
                </c:pt>
                <c:pt idx="3887">
                  <c:v>0.14249999999999999</c:v>
                </c:pt>
                <c:pt idx="3888">
                  <c:v>0.14249999999999999</c:v>
                </c:pt>
                <c:pt idx="3889">
                  <c:v>0.14249999999999999</c:v>
                </c:pt>
                <c:pt idx="3890">
                  <c:v>0.14249999999999999</c:v>
                </c:pt>
                <c:pt idx="3891">
                  <c:v>0.14249999999999999</c:v>
                </c:pt>
                <c:pt idx="3892">
                  <c:v>0.14249999999999999</c:v>
                </c:pt>
                <c:pt idx="3893">
                  <c:v>0.14249999999999999</c:v>
                </c:pt>
                <c:pt idx="3894">
                  <c:v>0.14249999999999999</c:v>
                </c:pt>
                <c:pt idx="3895">
                  <c:v>0.14249999999999999</c:v>
                </c:pt>
                <c:pt idx="3896">
                  <c:v>0.14249999999999999</c:v>
                </c:pt>
                <c:pt idx="3897">
                  <c:v>0.14249999999999999</c:v>
                </c:pt>
                <c:pt idx="3898">
                  <c:v>0.14249999999999999</c:v>
                </c:pt>
                <c:pt idx="3899">
                  <c:v>0.14249999999999999</c:v>
                </c:pt>
                <c:pt idx="3900">
                  <c:v>0.14249999999999999</c:v>
                </c:pt>
                <c:pt idx="3901">
                  <c:v>0.14249999999999999</c:v>
                </c:pt>
                <c:pt idx="3902">
                  <c:v>0.14249999999999999</c:v>
                </c:pt>
                <c:pt idx="3903">
                  <c:v>0.14249999999999999</c:v>
                </c:pt>
                <c:pt idx="3904">
                  <c:v>0.14249999999999999</c:v>
                </c:pt>
                <c:pt idx="3905">
                  <c:v>0.14249999999999999</c:v>
                </c:pt>
                <c:pt idx="3906">
                  <c:v>0.14249999999999999</c:v>
                </c:pt>
                <c:pt idx="3907">
                  <c:v>0.14249999999999999</c:v>
                </c:pt>
                <c:pt idx="3908">
                  <c:v>0.14249999999999999</c:v>
                </c:pt>
                <c:pt idx="3909">
                  <c:v>0.14249999999999999</c:v>
                </c:pt>
                <c:pt idx="3910">
                  <c:v>0.14249999999999999</c:v>
                </c:pt>
                <c:pt idx="3911">
                  <c:v>0.14249999999999999</c:v>
                </c:pt>
                <c:pt idx="3912">
                  <c:v>0.14249999999999999</c:v>
                </c:pt>
                <c:pt idx="3913">
                  <c:v>0.14249999999999999</c:v>
                </c:pt>
                <c:pt idx="3914">
                  <c:v>0.14249999999999999</c:v>
                </c:pt>
                <c:pt idx="3915">
                  <c:v>0.14249999999999999</c:v>
                </c:pt>
                <c:pt idx="3916">
                  <c:v>0.14249999999999999</c:v>
                </c:pt>
                <c:pt idx="3917">
                  <c:v>0.14249999999999999</c:v>
                </c:pt>
                <c:pt idx="3918">
                  <c:v>0.14249999999999999</c:v>
                </c:pt>
                <c:pt idx="3919">
                  <c:v>0.14249999999999999</c:v>
                </c:pt>
                <c:pt idx="3920">
                  <c:v>0.14249999999999999</c:v>
                </c:pt>
                <c:pt idx="3921">
                  <c:v>0.14249999999999999</c:v>
                </c:pt>
                <c:pt idx="3922">
                  <c:v>0.14249999999999999</c:v>
                </c:pt>
                <c:pt idx="3923">
                  <c:v>0.14249999999999999</c:v>
                </c:pt>
                <c:pt idx="3924">
                  <c:v>0.14249999999999999</c:v>
                </c:pt>
                <c:pt idx="3925">
                  <c:v>0.14249999999999999</c:v>
                </c:pt>
                <c:pt idx="3926">
                  <c:v>0.14249999999999999</c:v>
                </c:pt>
                <c:pt idx="3927">
                  <c:v>0.14249999999999999</c:v>
                </c:pt>
                <c:pt idx="3928">
                  <c:v>0.14249999999999999</c:v>
                </c:pt>
                <c:pt idx="3929">
                  <c:v>0.14249999999999999</c:v>
                </c:pt>
                <c:pt idx="3930">
                  <c:v>0.14249999999999999</c:v>
                </c:pt>
                <c:pt idx="3931">
                  <c:v>0.14249999999999999</c:v>
                </c:pt>
                <c:pt idx="3932">
                  <c:v>0.14249999999999999</c:v>
                </c:pt>
                <c:pt idx="3933">
                  <c:v>0.14249999999999999</c:v>
                </c:pt>
                <c:pt idx="3934">
                  <c:v>0.14249999999999999</c:v>
                </c:pt>
                <c:pt idx="3935">
                  <c:v>0.14249999999999999</c:v>
                </c:pt>
                <c:pt idx="3936">
                  <c:v>0.14249999999999999</c:v>
                </c:pt>
                <c:pt idx="3937">
                  <c:v>0.14249999999999999</c:v>
                </c:pt>
                <c:pt idx="3938">
                  <c:v>0.14249999999999999</c:v>
                </c:pt>
                <c:pt idx="3939">
                  <c:v>0.14249999999999999</c:v>
                </c:pt>
                <c:pt idx="3940">
                  <c:v>0.14249999999999999</c:v>
                </c:pt>
                <c:pt idx="3941">
                  <c:v>0.14249999999999999</c:v>
                </c:pt>
                <c:pt idx="3942">
                  <c:v>0.14249999999999999</c:v>
                </c:pt>
                <c:pt idx="3943">
                  <c:v>0.14249999999999999</c:v>
                </c:pt>
                <c:pt idx="3944">
                  <c:v>0.14249999999999999</c:v>
                </c:pt>
                <c:pt idx="3945">
                  <c:v>0.14249999999999999</c:v>
                </c:pt>
                <c:pt idx="3946">
                  <c:v>0.14249999999999999</c:v>
                </c:pt>
                <c:pt idx="3947">
                  <c:v>0.14249999999999999</c:v>
                </c:pt>
                <c:pt idx="3948">
                  <c:v>0.14249999999999999</c:v>
                </c:pt>
                <c:pt idx="3949">
                  <c:v>0.14249999999999999</c:v>
                </c:pt>
                <c:pt idx="3950">
                  <c:v>0.14249999999999999</c:v>
                </c:pt>
                <c:pt idx="3951">
                  <c:v>0.14249999999999999</c:v>
                </c:pt>
                <c:pt idx="3952">
                  <c:v>0.14249999999999999</c:v>
                </c:pt>
                <c:pt idx="3953">
                  <c:v>0.14249999999999999</c:v>
                </c:pt>
                <c:pt idx="3954">
                  <c:v>0.14249999999999999</c:v>
                </c:pt>
                <c:pt idx="3955">
                  <c:v>0.14249999999999999</c:v>
                </c:pt>
                <c:pt idx="3956">
                  <c:v>0.14249999999999999</c:v>
                </c:pt>
                <c:pt idx="3957">
                  <c:v>0.14249999999999999</c:v>
                </c:pt>
                <c:pt idx="3958">
                  <c:v>0.14249999999999999</c:v>
                </c:pt>
                <c:pt idx="3959">
                  <c:v>0.14249999999999999</c:v>
                </c:pt>
                <c:pt idx="3960">
                  <c:v>0.14249999999999999</c:v>
                </c:pt>
                <c:pt idx="3961">
                  <c:v>0.14249999999999999</c:v>
                </c:pt>
                <c:pt idx="3962">
                  <c:v>0.14249999999999999</c:v>
                </c:pt>
                <c:pt idx="3963">
                  <c:v>0.14249999999999999</c:v>
                </c:pt>
                <c:pt idx="3964">
                  <c:v>0.14249999999999999</c:v>
                </c:pt>
                <c:pt idx="3965">
                  <c:v>0.14249999999999999</c:v>
                </c:pt>
                <c:pt idx="3966">
                  <c:v>0.14249999999999999</c:v>
                </c:pt>
                <c:pt idx="3967">
                  <c:v>0.14249999999999999</c:v>
                </c:pt>
                <c:pt idx="3968">
                  <c:v>0.14249999999999999</c:v>
                </c:pt>
                <c:pt idx="3969">
                  <c:v>0.14249999999999999</c:v>
                </c:pt>
                <c:pt idx="3970">
                  <c:v>0.14249999999999999</c:v>
                </c:pt>
                <c:pt idx="3971">
                  <c:v>0.14249999999999999</c:v>
                </c:pt>
                <c:pt idx="3972">
                  <c:v>0.14249999999999999</c:v>
                </c:pt>
                <c:pt idx="3973">
                  <c:v>0.14249999999999999</c:v>
                </c:pt>
                <c:pt idx="3974">
                  <c:v>0.14249999999999999</c:v>
                </c:pt>
                <c:pt idx="3975">
                  <c:v>0.14249999999999999</c:v>
                </c:pt>
                <c:pt idx="3976">
                  <c:v>0.14249999999999999</c:v>
                </c:pt>
                <c:pt idx="3977">
                  <c:v>0.14249999999999999</c:v>
                </c:pt>
                <c:pt idx="3978">
                  <c:v>0.14249999999999999</c:v>
                </c:pt>
                <c:pt idx="3979">
                  <c:v>0.14249999999999999</c:v>
                </c:pt>
                <c:pt idx="3980">
                  <c:v>0.14249999999999999</c:v>
                </c:pt>
                <c:pt idx="3981">
                  <c:v>0.14249999999999999</c:v>
                </c:pt>
                <c:pt idx="3982">
                  <c:v>0.14249999999999999</c:v>
                </c:pt>
                <c:pt idx="3983">
                  <c:v>0.14249999999999999</c:v>
                </c:pt>
                <c:pt idx="3984">
                  <c:v>0.14249999999999999</c:v>
                </c:pt>
                <c:pt idx="3985">
                  <c:v>0.14249999999999999</c:v>
                </c:pt>
                <c:pt idx="3986">
                  <c:v>0.14249999999999999</c:v>
                </c:pt>
                <c:pt idx="3987">
                  <c:v>0.14249999999999999</c:v>
                </c:pt>
                <c:pt idx="3988">
                  <c:v>0.14249999999999999</c:v>
                </c:pt>
                <c:pt idx="3989">
                  <c:v>0.14249999999999999</c:v>
                </c:pt>
                <c:pt idx="3990">
                  <c:v>0.14249999999999999</c:v>
                </c:pt>
                <c:pt idx="3991">
                  <c:v>0.14249999999999999</c:v>
                </c:pt>
                <c:pt idx="3992">
                  <c:v>0.14249999999999999</c:v>
                </c:pt>
                <c:pt idx="3993">
                  <c:v>0.14249999999999999</c:v>
                </c:pt>
                <c:pt idx="3994">
                  <c:v>0.14249999999999999</c:v>
                </c:pt>
                <c:pt idx="3995">
                  <c:v>0.14249999999999999</c:v>
                </c:pt>
                <c:pt idx="3996">
                  <c:v>0.14249999999999999</c:v>
                </c:pt>
                <c:pt idx="3997">
                  <c:v>0.14249999999999999</c:v>
                </c:pt>
                <c:pt idx="3998">
                  <c:v>0.14249999999999999</c:v>
                </c:pt>
                <c:pt idx="3999">
                  <c:v>0.14249999999999999</c:v>
                </c:pt>
                <c:pt idx="4000">
                  <c:v>0.14249999999999999</c:v>
                </c:pt>
                <c:pt idx="4001">
                  <c:v>0.14249999999999999</c:v>
                </c:pt>
                <c:pt idx="4002">
                  <c:v>0.14249999999999999</c:v>
                </c:pt>
                <c:pt idx="4003">
                  <c:v>0.14249999999999999</c:v>
                </c:pt>
                <c:pt idx="4004">
                  <c:v>0.14249999999999999</c:v>
                </c:pt>
                <c:pt idx="4005">
                  <c:v>0.14249999999999999</c:v>
                </c:pt>
                <c:pt idx="4006">
                  <c:v>0.14249999999999999</c:v>
                </c:pt>
                <c:pt idx="4007">
                  <c:v>0.14249999999999999</c:v>
                </c:pt>
                <c:pt idx="4008">
                  <c:v>0.14249999999999999</c:v>
                </c:pt>
                <c:pt idx="4009">
                  <c:v>0.14249999999999999</c:v>
                </c:pt>
                <c:pt idx="4010">
                  <c:v>0.14249999999999999</c:v>
                </c:pt>
                <c:pt idx="4011">
                  <c:v>0.14249999999999999</c:v>
                </c:pt>
                <c:pt idx="4012">
                  <c:v>0.14249999999999999</c:v>
                </c:pt>
                <c:pt idx="4013">
                  <c:v>0.14249999999999999</c:v>
                </c:pt>
                <c:pt idx="4014">
                  <c:v>0.14249999999999999</c:v>
                </c:pt>
                <c:pt idx="4015">
                  <c:v>0.14249999999999999</c:v>
                </c:pt>
                <c:pt idx="4016">
                  <c:v>0.14249999999999999</c:v>
                </c:pt>
                <c:pt idx="4017">
                  <c:v>0.14249999999999999</c:v>
                </c:pt>
                <c:pt idx="4018">
                  <c:v>0.14249999999999999</c:v>
                </c:pt>
                <c:pt idx="4019">
                  <c:v>0.14249999999999999</c:v>
                </c:pt>
                <c:pt idx="4020">
                  <c:v>0.14249999999999999</c:v>
                </c:pt>
                <c:pt idx="4021">
                  <c:v>0.14249999999999999</c:v>
                </c:pt>
                <c:pt idx="4022">
                  <c:v>0.14249999999999999</c:v>
                </c:pt>
                <c:pt idx="4023">
                  <c:v>0.14249999999999999</c:v>
                </c:pt>
                <c:pt idx="4024">
                  <c:v>0.14249999999999999</c:v>
                </c:pt>
                <c:pt idx="4025">
                  <c:v>0.14249999999999999</c:v>
                </c:pt>
                <c:pt idx="4026">
                  <c:v>0.14249999999999999</c:v>
                </c:pt>
                <c:pt idx="4027">
                  <c:v>0.14249999999999999</c:v>
                </c:pt>
                <c:pt idx="4028">
                  <c:v>0.14249999999999999</c:v>
                </c:pt>
                <c:pt idx="4029">
                  <c:v>0.14249999999999999</c:v>
                </c:pt>
                <c:pt idx="4030">
                  <c:v>0.14249999999999999</c:v>
                </c:pt>
                <c:pt idx="4031">
                  <c:v>0.14249999999999999</c:v>
                </c:pt>
                <c:pt idx="4032">
                  <c:v>0.14249999999999999</c:v>
                </c:pt>
                <c:pt idx="4033">
                  <c:v>0.14249999999999999</c:v>
                </c:pt>
                <c:pt idx="4034">
                  <c:v>0.14249999999999999</c:v>
                </c:pt>
                <c:pt idx="4035">
                  <c:v>0.14249999999999999</c:v>
                </c:pt>
                <c:pt idx="4036">
                  <c:v>0.14249999999999999</c:v>
                </c:pt>
                <c:pt idx="4037">
                  <c:v>0.14249999999999999</c:v>
                </c:pt>
                <c:pt idx="4038">
                  <c:v>0.14249999999999999</c:v>
                </c:pt>
                <c:pt idx="4039">
                  <c:v>0.14249999999999999</c:v>
                </c:pt>
                <c:pt idx="4040">
                  <c:v>0.14249999999999999</c:v>
                </c:pt>
                <c:pt idx="4041">
                  <c:v>0.14249999999999999</c:v>
                </c:pt>
                <c:pt idx="4042">
                  <c:v>0.14249999999999999</c:v>
                </c:pt>
                <c:pt idx="4043">
                  <c:v>0.14249999999999999</c:v>
                </c:pt>
                <c:pt idx="4044">
                  <c:v>0.14249999999999999</c:v>
                </c:pt>
                <c:pt idx="4045">
                  <c:v>0.14249999999999999</c:v>
                </c:pt>
                <c:pt idx="4046">
                  <c:v>0.14249999999999999</c:v>
                </c:pt>
                <c:pt idx="4047">
                  <c:v>0.14249999999999999</c:v>
                </c:pt>
                <c:pt idx="4048">
                  <c:v>0.14249999999999999</c:v>
                </c:pt>
                <c:pt idx="4049">
                  <c:v>0.14249999999999999</c:v>
                </c:pt>
                <c:pt idx="4050">
                  <c:v>0.14249999999999999</c:v>
                </c:pt>
                <c:pt idx="4051">
                  <c:v>0.14249999999999999</c:v>
                </c:pt>
                <c:pt idx="4052">
                  <c:v>0.14249999999999999</c:v>
                </c:pt>
                <c:pt idx="4053">
                  <c:v>0.14249999999999999</c:v>
                </c:pt>
                <c:pt idx="4054">
                  <c:v>0.14249999999999999</c:v>
                </c:pt>
                <c:pt idx="4055">
                  <c:v>0.14249999999999999</c:v>
                </c:pt>
                <c:pt idx="4056">
                  <c:v>0.14249999999999999</c:v>
                </c:pt>
                <c:pt idx="4057">
                  <c:v>0.14249999999999999</c:v>
                </c:pt>
                <c:pt idx="4058">
                  <c:v>0.14249999999999999</c:v>
                </c:pt>
                <c:pt idx="4059">
                  <c:v>0.14249999999999999</c:v>
                </c:pt>
                <c:pt idx="4060">
                  <c:v>0.14249999999999999</c:v>
                </c:pt>
                <c:pt idx="4061">
                  <c:v>0.14249999999999999</c:v>
                </c:pt>
                <c:pt idx="4062">
                  <c:v>0.14249999999999999</c:v>
                </c:pt>
                <c:pt idx="4063">
                  <c:v>0.14249999999999999</c:v>
                </c:pt>
                <c:pt idx="4064">
                  <c:v>0.14249999999999999</c:v>
                </c:pt>
                <c:pt idx="4065">
                  <c:v>0.14249999999999999</c:v>
                </c:pt>
                <c:pt idx="4066">
                  <c:v>0.14249999999999999</c:v>
                </c:pt>
                <c:pt idx="4067">
                  <c:v>0.14249999999999999</c:v>
                </c:pt>
                <c:pt idx="4068">
                  <c:v>0.14249999999999999</c:v>
                </c:pt>
                <c:pt idx="4069">
                  <c:v>0.14249999999999999</c:v>
                </c:pt>
                <c:pt idx="4070">
                  <c:v>0.14249999999999999</c:v>
                </c:pt>
                <c:pt idx="4071">
                  <c:v>0.14249999999999999</c:v>
                </c:pt>
                <c:pt idx="4072">
                  <c:v>0.14249999999999999</c:v>
                </c:pt>
                <c:pt idx="4073">
                  <c:v>0.14249999999999999</c:v>
                </c:pt>
                <c:pt idx="4074">
                  <c:v>0.14249999999999999</c:v>
                </c:pt>
                <c:pt idx="4075">
                  <c:v>0.14249999999999999</c:v>
                </c:pt>
                <c:pt idx="4076">
                  <c:v>0.14249999999999999</c:v>
                </c:pt>
                <c:pt idx="4077">
                  <c:v>0.14249999999999999</c:v>
                </c:pt>
                <c:pt idx="4078">
                  <c:v>0.14249999999999999</c:v>
                </c:pt>
                <c:pt idx="4079">
                  <c:v>0.14249999999999999</c:v>
                </c:pt>
                <c:pt idx="4080">
                  <c:v>0.14249999999999999</c:v>
                </c:pt>
                <c:pt idx="4081">
                  <c:v>0.14249999999999999</c:v>
                </c:pt>
                <c:pt idx="4082">
                  <c:v>0.14249999999999999</c:v>
                </c:pt>
                <c:pt idx="4083">
                  <c:v>0.14249999999999999</c:v>
                </c:pt>
                <c:pt idx="4084">
                  <c:v>0.14249999999999999</c:v>
                </c:pt>
                <c:pt idx="4085">
                  <c:v>0.14249999999999999</c:v>
                </c:pt>
                <c:pt idx="4086">
                  <c:v>0.14249999999999999</c:v>
                </c:pt>
                <c:pt idx="4087">
                  <c:v>0.14249999999999999</c:v>
                </c:pt>
                <c:pt idx="4088">
                  <c:v>0.14249999999999999</c:v>
                </c:pt>
                <c:pt idx="4089">
                  <c:v>0.14249999999999999</c:v>
                </c:pt>
                <c:pt idx="4090">
                  <c:v>0.14249999999999999</c:v>
                </c:pt>
                <c:pt idx="4091">
                  <c:v>0.14249999999999999</c:v>
                </c:pt>
                <c:pt idx="4092">
                  <c:v>0.14249999999999999</c:v>
                </c:pt>
                <c:pt idx="4093">
                  <c:v>0.14249999999999999</c:v>
                </c:pt>
                <c:pt idx="4094">
                  <c:v>0.14249999999999999</c:v>
                </c:pt>
                <c:pt idx="4095">
                  <c:v>0.14249999999999999</c:v>
                </c:pt>
                <c:pt idx="4096">
                  <c:v>0.14249999999999999</c:v>
                </c:pt>
                <c:pt idx="4097">
                  <c:v>0.14249999999999999</c:v>
                </c:pt>
                <c:pt idx="4098">
                  <c:v>0.14249999999999999</c:v>
                </c:pt>
                <c:pt idx="4099">
                  <c:v>0.14249999999999999</c:v>
                </c:pt>
                <c:pt idx="4100">
                  <c:v>0.14249999999999999</c:v>
                </c:pt>
                <c:pt idx="4101">
                  <c:v>0.14249999999999999</c:v>
                </c:pt>
                <c:pt idx="4102">
                  <c:v>0.14249999999999999</c:v>
                </c:pt>
                <c:pt idx="4103">
                  <c:v>0.14249999999999999</c:v>
                </c:pt>
                <c:pt idx="4104">
                  <c:v>0.14249999999999999</c:v>
                </c:pt>
                <c:pt idx="4105">
                  <c:v>0.14249999999999999</c:v>
                </c:pt>
                <c:pt idx="4106">
                  <c:v>0.14249999999999999</c:v>
                </c:pt>
                <c:pt idx="4107">
                  <c:v>0.14249999999999999</c:v>
                </c:pt>
                <c:pt idx="4108">
                  <c:v>0.14249999999999999</c:v>
                </c:pt>
                <c:pt idx="4109">
                  <c:v>0.14249999999999999</c:v>
                </c:pt>
                <c:pt idx="4110">
                  <c:v>0.14249999999999999</c:v>
                </c:pt>
                <c:pt idx="4111">
                  <c:v>0.14249999999999999</c:v>
                </c:pt>
                <c:pt idx="4112">
                  <c:v>0.14249999999999999</c:v>
                </c:pt>
                <c:pt idx="4113">
                  <c:v>0.14249999999999999</c:v>
                </c:pt>
                <c:pt idx="4114">
                  <c:v>0.14249999999999999</c:v>
                </c:pt>
                <c:pt idx="4115">
                  <c:v>0.14249999999999999</c:v>
                </c:pt>
                <c:pt idx="4116">
                  <c:v>0.14249999999999999</c:v>
                </c:pt>
                <c:pt idx="4117">
                  <c:v>0.14249999999999999</c:v>
                </c:pt>
                <c:pt idx="4118">
                  <c:v>0.14249999999999999</c:v>
                </c:pt>
                <c:pt idx="4119">
                  <c:v>0.14249999999999999</c:v>
                </c:pt>
                <c:pt idx="4120">
                  <c:v>0.14249999999999999</c:v>
                </c:pt>
                <c:pt idx="4121">
                  <c:v>0.14249999999999999</c:v>
                </c:pt>
                <c:pt idx="4122">
                  <c:v>0.14249999999999999</c:v>
                </c:pt>
                <c:pt idx="4123">
                  <c:v>0.14249999999999999</c:v>
                </c:pt>
                <c:pt idx="4124">
                  <c:v>0.14249999999999999</c:v>
                </c:pt>
                <c:pt idx="4125">
                  <c:v>0.14249999999999999</c:v>
                </c:pt>
                <c:pt idx="4126">
                  <c:v>0.14249999999999999</c:v>
                </c:pt>
                <c:pt idx="4127">
                  <c:v>0.14249999999999999</c:v>
                </c:pt>
                <c:pt idx="4128">
                  <c:v>0.14249999999999999</c:v>
                </c:pt>
                <c:pt idx="4129">
                  <c:v>0.14249999999999999</c:v>
                </c:pt>
                <c:pt idx="4130">
                  <c:v>0.14000000000000001</c:v>
                </c:pt>
                <c:pt idx="4131">
                  <c:v>0.14000000000000001</c:v>
                </c:pt>
                <c:pt idx="4132">
                  <c:v>0.14000000000000001</c:v>
                </c:pt>
                <c:pt idx="4133">
                  <c:v>0.14000000000000001</c:v>
                </c:pt>
                <c:pt idx="4134">
                  <c:v>0.14000000000000001</c:v>
                </c:pt>
                <c:pt idx="4135">
                  <c:v>0.14000000000000001</c:v>
                </c:pt>
                <c:pt idx="4136">
                  <c:v>0.14000000000000001</c:v>
                </c:pt>
                <c:pt idx="4137">
                  <c:v>0.14000000000000001</c:v>
                </c:pt>
                <c:pt idx="4138">
                  <c:v>0.14000000000000001</c:v>
                </c:pt>
                <c:pt idx="4139">
                  <c:v>0.14000000000000001</c:v>
                </c:pt>
                <c:pt idx="4140">
                  <c:v>0.14000000000000001</c:v>
                </c:pt>
                <c:pt idx="4141">
                  <c:v>0.14000000000000001</c:v>
                </c:pt>
                <c:pt idx="4142">
                  <c:v>0.14000000000000001</c:v>
                </c:pt>
                <c:pt idx="4143">
                  <c:v>0.14000000000000001</c:v>
                </c:pt>
                <c:pt idx="4144">
                  <c:v>0.14000000000000001</c:v>
                </c:pt>
                <c:pt idx="4145">
                  <c:v>0.14000000000000001</c:v>
                </c:pt>
                <c:pt idx="4146">
                  <c:v>0.14000000000000001</c:v>
                </c:pt>
                <c:pt idx="4147">
                  <c:v>0.14000000000000001</c:v>
                </c:pt>
                <c:pt idx="4148">
                  <c:v>0.14000000000000001</c:v>
                </c:pt>
                <c:pt idx="4149">
                  <c:v>0.14000000000000001</c:v>
                </c:pt>
                <c:pt idx="4150">
                  <c:v>0.14000000000000001</c:v>
                </c:pt>
                <c:pt idx="4151">
                  <c:v>0.14000000000000001</c:v>
                </c:pt>
                <c:pt idx="4152">
                  <c:v>0.14000000000000001</c:v>
                </c:pt>
                <c:pt idx="4153">
                  <c:v>0.14000000000000001</c:v>
                </c:pt>
                <c:pt idx="4154">
                  <c:v>0.14000000000000001</c:v>
                </c:pt>
                <c:pt idx="4155">
                  <c:v>0.14000000000000001</c:v>
                </c:pt>
                <c:pt idx="4156">
                  <c:v>0.14000000000000001</c:v>
                </c:pt>
                <c:pt idx="4157">
                  <c:v>0.14000000000000001</c:v>
                </c:pt>
                <c:pt idx="4158">
                  <c:v>0.13750000000000001</c:v>
                </c:pt>
                <c:pt idx="4159">
                  <c:v>0.13750000000000001</c:v>
                </c:pt>
                <c:pt idx="4160">
                  <c:v>0.13750000000000001</c:v>
                </c:pt>
                <c:pt idx="4161">
                  <c:v>0.13750000000000001</c:v>
                </c:pt>
                <c:pt idx="4162">
                  <c:v>0.13750000000000001</c:v>
                </c:pt>
                <c:pt idx="4163">
                  <c:v>0.13750000000000001</c:v>
                </c:pt>
                <c:pt idx="4164">
                  <c:v>0.13750000000000001</c:v>
                </c:pt>
                <c:pt idx="4165">
                  <c:v>0.13750000000000001</c:v>
                </c:pt>
                <c:pt idx="4166">
                  <c:v>0.13750000000000001</c:v>
                </c:pt>
                <c:pt idx="4167">
                  <c:v>0.13750000000000001</c:v>
                </c:pt>
                <c:pt idx="4168">
                  <c:v>0.13750000000000001</c:v>
                </c:pt>
                <c:pt idx="4169">
                  <c:v>0.13750000000000001</c:v>
                </c:pt>
                <c:pt idx="4170">
                  <c:v>0.13750000000000001</c:v>
                </c:pt>
                <c:pt idx="4171">
                  <c:v>0.13750000000000001</c:v>
                </c:pt>
                <c:pt idx="4172">
                  <c:v>0.13750000000000001</c:v>
                </c:pt>
                <c:pt idx="4173">
                  <c:v>0.13750000000000001</c:v>
                </c:pt>
                <c:pt idx="4174">
                  <c:v>0.13750000000000001</c:v>
                </c:pt>
                <c:pt idx="4175">
                  <c:v>0.13750000000000001</c:v>
                </c:pt>
                <c:pt idx="4176">
                  <c:v>0.13750000000000001</c:v>
                </c:pt>
                <c:pt idx="4177">
                  <c:v>0.13750000000000001</c:v>
                </c:pt>
                <c:pt idx="4178">
                  <c:v>0.13750000000000001</c:v>
                </c:pt>
                <c:pt idx="4179">
                  <c:v>0.13750000000000001</c:v>
                </c:pt>
                <c:pt idx="4180">
                  <c:v>0.13750000000000001</c:v>
                </c:pt>
                <c:pt idx="4181">
                  <c:v>0.13750000000000001</c:v>
                </c:pt>
                <c:pt idx="4182">
                  <c:v>0.13750000000000001</c:v>
                </c:pt>
                <c:pt idx="4183">
                  <c:v>0.13750000000000001</c:v>
                </c:pt>
                <c:pt idx="4184">
                  <c:v>0.13750000000000001</c:v>
                </c:pt>
                <c:pt idx="4185">
                  <c:v>0.13750000000000001</c:v>
                </c:pt>
                <c:pt idx="4186">
                  <c:v>0.13750000000000001</c:v>
                </c:pt>
                <c:pt idx="4187">
                  <c:v>0.13750000000000001</c:v>
                </c:pt>
                <c:pt idx="4188">
                  <c:v>0.13</c:v>
                </c:pt>
                <c:pt idx="4189">
                  <c:v>0.13</c:v>
                </c:pt>
                <c:pt idx="4190">
                  <c:v>0.13</c:v>
                </c:pt>
                <c:pt idx="4191">
                  <c:v>0.13</c:v>
                </c:pt>
                <c:pt idx="4192">
                  <c:v>0.13</c:v>
                </c:pt>
                <c:pt idx="4193">
                  <c:v>0.13</c:v>
                </c:pt>
                <c:pt idx="4194">
                  <c:v>0.13</c:v>
                </c:pt>
                <c:pt idx="4195">
                  <c:v>0.13</c:v>
                </c:pt>
                <c:pt idx="4196">
                  <c:v>0.13</c:v>
                </c:pt>
                <c:pt idx="4197">
                  <c:v>0.13</c:v>
                </c:pt>
                <c:pt idx="4198">
                  <c:v>0.13</c:v>
                </c:pt>
                <c:pt idx="4199">
                  <c:v>0.13</c:v>
                </c:pt>
                <c:pt idx="4200">
                  <c:v>0.13</c:v>
                </c:pt>
                <c:pt idx="4201">
                  <c:v>0.13</c:v>
                </c:pt>
                <c:pt idx="4202">
                  <c:v>0.13</c:v>
                </c:pt>
                <c:pt idx="4203">
                  <c:v>0.13</c:v>
                </c:pt>
                <c:pt idx="4204">
                  <c:v>0.13</c:v>
                </c:pt>
                <c:pt idx="4205">
                  <c:v>0.13</c:v>
                </c:pt>
                <c:pt idx="4206">
                  <c:v>0.13</c:v>
                </c:pt>
                <c:pt idx="4207">
                  <c:v>0.13</c:v>
                </c:pt>
                <c:pt idx="4208">
                  <c:v>0.13</c:v>
                </c:pt>
                <c:pt idx="4209">
                  <c:v>0.13</c:v>
                </c:pt>
                <c:pt idx="4210">
                  <c:v>0.13</c:v>
                </c:pt>
                <c:pt idx="4211">
                  <c:v>0.13</c:v>
                </c:pt>
                <c:pt idx="4212">
                  <c:v>0.13</c:v>
                </c:pt>
                <c:pt idx="4213">
                  <c:v>0.13</c:v>
                </c:pt>
                <c:pt idx="4214">
                  <c:v>0.13</c:v>
                </c:pt>
                <c:pt idx="4215">
                  <c:v>0.13</c:v>
                </c:pt>
                <c:pt idx="4216">
                  <c:v>0.13</c:v>
                </c:pt>
                <c:pt idx="4217">
                  <c:v>0.13</c:v>
                </c:pt>
                <c:pt idx="4218">
                  <c:v>0.1225</c:v>
                </c:pt>
                <c:pt idx="4219">
                  <c:v>0.1225</c:v>
                </c:pt>
                <c:pt idx="4220">
                  <c:v>0.1225</c:v>
                </c:pt>
                <c:pt idx="4221">
                  <c:v>0.1225</c:v>
                </c:pt>
                <c:pt idx="4222">
                  <c:v>0.1225</c:v>
                </c:pt>
                <c:pt idx="4223">
                  <c:v>0.1225</c:v>
                </c:pt>
                <c:pt idx="4224">
                  <c:v>0.1225</c:v>
                </c:pt>
                <c:pt idx="4225">
                  <c:v>0.1225</c:v>
                </c:pt>
                <c:pt idx="4226">
                  <c:v>0.1225</c:v>
                </c:pt>
                <c:pt idx="4227">
                  <c:v>0.1225</c:v>
                </c:pt>
                <c:pt idx="4228">
                  <c:v>0.1225</c:v>
                </c:pt>
                <c:pt idx="4229">
                  <c:v>0.1225</c:v>
                </c:pt>
                <c:pt idx="4230">
                  <c:v>0.1225</c:v>
                </c:pt>
                <c:pt idx="4231">
                  <c:v>0.1225</c:v>
                </c:pt>
                <c:pt idx="4232">
                  <c:v>0.1225</c:v>
                </c:pt>
                <c:pt idx="4233">
                  <c:v>0.1225</c:v>
                </c:pt>
                <c:pt idx="4234">
                  <c:v>0.1225</c:v>
                </c:pt>
                <c:pt idx="4235">
                  <c:v>0.1225</c:v>
                </c:pt>
                <c:pt idx="4236">
                  <c:v>0.1225</c:v>
                </c:pt>
                <c:pt idx="4237">
                  <c:v>0.1225</c:v>
                </c:pt>
                <c:pt idx="4238">
                  <c:v>0.1225</c:v>
                </c:pt>
                <c:pt idx="4239">
                  <c:v>0.1225</c:v>
                </c:pt>
                <c:pt idx="4240">
                  <c:v>0.1225</c:v>
                </c:pt>
                <c:pt idx="4241">
                  <c:v>0.1225</c:v>
                </c:pt>
                <c:pt idx="4242">
                  <c:v>0.1225</c:v>
                </c:pt>
                <c:pt idx="4243">
                  <c:v>0.1225</c:v>
                </c:pt>
                <c:pt idx="4244">
                  <c:v>0.1225</c:v>
                </c:pt>
                <c:pt idx="4245">
                  <c:v>0.1225</c:v>
                </c:pt>
                <c:pt idx="4246">
                  <c:v>0.1225</c:v>
                </c:pt>
                <c:pt idx="4247">
                  <c:v>0.1225</c:v>
                </c:pt>
                <c:pt idx="4248">
                  <c:v>0.1225</c:v>
                </c:pt>
                <c:pt idx="4249">
                  <c:v>0.1225</c:v>
                </c:pt>
                <c:pt idx="4250">
                  <c:v>0.1225</c:v>
                </c:pt>
                <c:pt idx="4251">
                  <c:v>0.1125</c:v>
                </c:pt>
                <c:pt idx="4252">
                  <c:v>0.1125</c:v>
                </c:pt>
                <c:pt idx="4253">
                  <c:v>0.1125</c:v>
                </c:pt>
                <c:pt idx="4254">
                  <c:v>0.1125</c:v>
                </c:pt>
                <c:pt idx="4255">
                  <c:v>0.1125</c:v>
                </c:pt>
                <c:pt idx="4256">
                  <c:v>0.1125</c:v>
                </c:pt>
                <c:pt idx="4257">
                  <c:v>0.1125</c:v>
                </c:pt>
                <c:pt idx="4258">
                  <c:v>0.1125</c:v>
                </c:pt>
                <c:pt idx="4259">
                  <c:v>0.1125</c:v>
                </c:pt>
                <c:pt idx="4260">
                  <c:v>0.1125</c:v>
                </c:pt>
                <c:pt idx="4261">
                  <c:v>0.1125</c:v>
                </c:pt>
                <c:pt idx="4262">
                  <c:v>0.1125</c:v>
                </c:pt>
                <c:pt idx="4263">
                  <c:v>0.1125</c:v>
                </c:pt>
                <c:pt idx="4264">
                  <c:v>0.1125</c:v>
                </c:pt>
                <c:pt idx="4265">
                  <c:v>0.1125</c:v>
                </c:pt>
                <c:pt idx="4266">
                  <c:v>0.1125</c:v>
                </c:pt>
                <c:pt idx="4267">
                  <c:v>0.1125</c:v>
                </c:pt>
                <c:pt idx="4268">
                  <c:v>0.1125</c:v>
                </c:pt>
                <c:pt idx="4269">
                  <c:v>0.1125</c:v>
                </c:pt>
                <c:pt idx="4270">
                  <c:v>0.1125</c:v>
                </c:pt>
                <c:pt idx="4271">
                  <c:v>0.1125</c:v>
                </c:pt>
                <c:pt idx="4272">
                  <c:v>0.1125</c:v>
                </c:pt>
                <c:pt idx="4273">
                  <c:v>0.1125</c:v>
                </c:pt>
                <c:pt idx="4274">
                  <c:v>0.1125</c:v>
                </c:pt>
                <c:pt idx="4275">
                  <c:v>0.1125</c:v>
                </c:pt>
                <c:pt idx="4276">
                  <c:v>0.1125</c:v>
                </c:pt>
                <c:pt idx="4277">
                  <c:v>0.1125</c:v>
                </c:pt>
                <c:pt idx="4278">
                  <c:v>0.1125</c:v>
                </c:pt>
                <c:pt idx="4279">
                  <c:v>0.1125</c:v>
                </c:pt>
                <c:pt idx="4280">
                  <c:v>0.1125</c:v>
                </c:pt>
                <c:pt idx="4281">
                  <c:v>0.1125</c:v>
                </c:pt>
                <c:pt idx="4282">
                  <c:v>0.1125</c:v>
                </c:pt>
                <c:pt idx="4283">
                  <c:v>0.10249999999999999</c:v>
                </c:pt>
                <c:pt idx="4284">
                  <c:v>0.10249999999999999</c:v>
                </c:pt>
                <c:pt idx="4285">
                  <c:v>0.10249999999999999</c:v>
                </c:pt>
                <c:pt idx="4286">
                  <c:v>0.10249999999999999</c:v>
                </c:pt>
                <c:pt idx="4287">
                  <c:v>0.10249999999999999</c:v>
                </c:pt>
                <c:pt idx="4288">
                  <c:v>0.10249999999999999</c:v>
                </c:pt>
                <c:pt idx="4289">
                  <c:v>0.10249999999999999</c:v>
                </c:pt>
                <c:pt idx="4290">
                  <c:v>0.10249999999999999</c:v>
                </c:pt>
                <c:pt idx="4291">
                  <c:v>0.10249999999999999</c:v>
                </c:pt>
                <c:pt idx="4292">
                  <c:v>0.10249999999999999</c:v>
                </c:pt>
                <c:pt idx="4293">
                  <c:v>0.10249999999999999</c:v>
                </c:pt>
                <c:pt idx="4294">
                  <c:v>0.10249999999999999</c:v>
                </c:pt>
                <c:pt idx="4295">
                  <c:v>0.10249999999999999</c:v>
                </c:pt>
                <c:pt idx="4296">
                  <c:v>0.10249999999999999</c:v>
                </c:pt>
                <c:pt idx="4297">
                  <c:v>0.10249999999999999</c:v>
                </c:pt>
                <c:pt idx="4298">
                  <c:v>0.10249999999999999</c:v>
                </c:pt>
                <c:pt idx="4299">
                  <c:v>0.10249999999999999</c:v>
                </c:pt>
                <c:pt idx="4300">
                  <c:v>0.10249999999999999</c:v>
                </c:pt>
                <c:pt idx="4301">
                  <c:v>0.10249999999999999</c:v>
                </c:pt>
                <c:pt idx="4302">
                  <c:v>0.10249999999999999</c:v>
                </c:pt>
                <c:pt idx="4303">
                  <c:v>0.10249999999999999</c:v>
                </c:pt>
                <c:pt idx="4304">
                  <c:v>0.10249999999999999</c:v>
                </c:pt>
                <c:pt idx="4305">
                  <c:v>0.10249999999999999</c:v>
                </c:pt>
                <c:pt idx="4306">
                  <c:v>0.10249999999999999</c:v>
                </c:pt>
                <c:pt idx="4307">
                  <c:v>0.10249999999999999</c:v>
                </c:pt>
                <c:pt idx="4308">
                  <c:v>0.10249999999999999</c:v>
                </c:pt>
                <c:pt idx="4309">
                  <c:v>0.10249999999999999</c:v>
                </c:pt>
                <c:pt idx="4310">
                  <c:v>0.10249999999999999</c:v>
                </c:pt>
                <c:pt idx="4311">
                  <c:v>0.10249999999999999</c:v>
                </c:pt>
                <c:pt idx="4312">
                  <c:v>0.10249999999999999</c:v>
                </c:pt>
                <c:pt idx="4313">
                  <c:v>0.10249999999999999</c:v>
                </c:pt>
                <c:pt idx="4314">
                  <c:v>0.10249999999999999</c:v>
                </c:pt>
                <c:pt idx="4315">
                  <c:v>0.10249999999999999</c:v>
                </c:pt>
                <c:pt idx="4316">
                  <c:v>0.10249999999999999</c:v>
                </c:pt>
                <c:pt idx="4317">
                  <c:v>0.10249999999999999</c:v>
                </c:pt>
                <c:pt idx="4318">
                  <c:v>0.10249999999999999</c:v>
                </c:pt>
                <c:pt idx="4319">
                  <c:v>0.10249999999999999</c:v>
                </c:pt>
                <c:pt idx="4320">
                  <c:v>0.10249999999999999</c:v>
                </c:pt>
                <c:pt idx="4321">
                  <c:v>0.10249999999999999</c:v>
                </c:pt>
                <c:pt idx="4322">
                  <c:v>9.2499999999999999E-2</c:v>
                </c:pt>
                <c:pt idx="4323">
                  <c:v>9.2499999999999999E-2</c:v>
                </c:pt>
                <c:pt idx="4324">
                  <c:v>9.2499999999999999E-2</c:v>
                </c:pt>
                <c:pt idx="4325">
                  <c:v>9.2499999999999999E-2</c:v>
                </c:pt>
                <c:pt idx="4326">
                  <c:v>9.2499999999999999E-2</c:v>
                </c:pt>
                <c:pt idx="4327">
                  <c:v>9.2499999999999999E-2</c:v>
                </c:pt>
                <c:pt idx="4328">
                  <c:v>9.2499999999999999E-2</c:v>
                </c:pt>
                <c:pt idx="4329">
                  <c:v>9.2499999999999999E-2</c:v>
                </c:pt>
                <c:pt idx="4330">
                  <c:v>9.2499999999999999E-2</c:v>
                </c:pt>
                <c:pt idx="4331">
                  <c:v>9.2499999999999999E-2</c:v>
                </c:pt>
                <c:pt idx="4332">
                  <c:v>9.2499999999999999E-2</c:v>
                </c:pt>
                <c:pt idx="4333">
                  <c:v>9.2499999999999999E-2</c:v>
                </c:pt>
                <c:pt idx="4334">
                  <c:v>9.2499999999999999E-2</c:v>
                </c:pt>
                <c:pt idx="4335">
                  <c:v>9.2499999999999999E-2</c:v>
                </c:pt>
                <c:pt idx="4336">
                  <c:v>9.2499999999999999E-2</c:v>
                </c:pt>
                <c:pt idx="4337">
                  <c:v>9.2499999999999999E-2</c:v>
                </c:pt>
                <c:pt idx="4338">
                  <c:v>9.2499999999999999E-2</c:v>
                </c:pt>
                <c:pt idx="4339">
                  <c:v>9.2499999999999999E-2</c:v>
                </c:pt>
                <c:pt idx="4340">
                  <c:v>9.2499999999999999E-2</c:v>
                </c:pt>
                <c:pt idx="4341">
                  <c:v>9.2499999999999999E-2</c:v>
                </c:pt>
                <c:pt idx="4342">
                  <c:v>9.2499999999999999E-2</c:v>
                </c:pt>
                <c:pt idx="4343">
                  <c:v>9.2499999999999999E-2</c:v>
                </c:pt>
                <c:pt idx="4344">
                  <c:v>9.2499999999999999E-2</c:v>
                </c:pt>
                <c:pt idx="4345">
                  <c:v>9.2499999999999999E-2</c:v>
                </c:pt>
                <c:pt idx="4346">
                  <c:v>9.2499999999999999E-2</c:v>
                </c:pt>
                <c:pt idx="4347">
                  <c:v>9.2499999999999999E-2</c:v>
                </c:pt>
                <c:pt idx="4348">
                  <c:v>9.2499999999999999E-2</c:v>
                </c:pt>
                <c:pt idx="4349">
                  <c:v>9.2499999999999999E-2</c:v>
                </c:pt>
                <c:pt idx="4350">
                  <c:v>9.2499999999999999E-2</c:v>
                </c:pt>
                <c:pt idx="4351">
                  <c:v>9.2499999999999999E-2</c:v>
                </c:pt>
                <c:pt idx="4352">
                  <c:v>8.2500000000000004E-2</c:v>
                </c:pt>
                <c:pt idx="4353">
                  <c:v>8.2500000000000004E-2</c:v>
                </c:pt>
                <c:pt idx="4354">
                  <c:v>8.2500000000000004E-2</c:v>
                </c:pt>
                <c:pt idx="4355">
                  <c:v>8.2500000000000004E-2</c:v>
                </c:pt>
                <c:pt idx="4356">
                  <c:v>8.2500000000000004E-2</c:v>
                </c:pt>
                <c:pt idx="4357">
                  <c:v>8.2500000000000004E-2</c:v>
                </c:pt>
                <c:pt idx="4358">
                  <c:v>8.2500000000000004E-2</c:v>
                </c:pt>
                <c:pt idx="4359">
                  <c:v>8.2500000000000004E-2</c:v>
                </c:pt>
                <c:pt idx="4360">
                  <c:v>8.2500000000000004E-2</c:v>
                </c:pt>
                <c:pt idx="4361">
                  <c:v>8.2500000000000004E-2</c:v>
                </c:pt>
                <c:pt idx="4362">
                  <c:v>8.2500000000000004E-2</c:v>
                </c:pt>
                <c:pt idx="4363">
                  <c:v>8.2500000000000004E-2</c:v>
                </c:pt>
                <c:pt idx="4364">
                  <c:v>8.2500000000000004E-2</c:v>
                </c:pt>
                <c:pt idx="4365">
                  <c:v>8.2500000000000004E-2</c:v>
                </c:pt>
                <c:pt idx="4366">
                  <c:v>8.2500000000000004E-2</c:v>
                </c:pt>
                <c:pt idx="4367">
                  <c:v>8.2500000000000004E-2</c:v>
                </c:pt>
                <c:pt idx="4368">
                  <c:v>8.2500000000000004E-2</c:v>
                </c:pt>
                <c:pt idx="4369">
                  <c:v>8.2500000000000004E-2</c:v>
                </c:pt>
                <c:pt idx="4370">
                  <c:v>8.2500000000000004E-2</c:v>
                </c:pt>
                <c:pt idx="4371">
                  <c:v>8.2500000000000004E-2</c:v>
                </c:pt>
                <c:pt idx="4372">
                  <c:v>8.2500000000000004E-2</c:v>
                </c:pt>
                <c:pt idx="4373">
                  <c:v>8.2500000000000004E-2</c:v>
                </c:pt>
                <c:pt idx="4374">
                  <c:v>8.2500000000000004E-2</c:v>
                </c:pt>
                <c:pt idx="4375">
                  <c:v>8.2500000000000004E-2</c:v>
                </c:pt>
                <c:pt idx="4376">
                  <c:v>8.2500000000000004E-2</c:v>
                </c:pt>
                <c:pt idx="4377">
                  <c:v>8.2500000000000004E-2</c:v>
                </c:pt>
                <c:pt idx="4378">
                  <c:v>8.2500000000000004E-2</c:v>
                </c:pt>
                <c:pt idx="4379">
                  <c:v>8.2500000000000004E-2</c:v>
                </c:pt>
                <c:pt idx="4380">
                  <c:v>8.2500000000000004E-2</c:v>
                </c:pt>
                <c:pt idx="4381">
                  <c:v>8.2500000000000004E-2</c:v>
                </c:pt>
                <c:pt idx="4382">
                  <c:v>8.2500000000000004E-2</c:v>
                </c:pt>
                <c:pt idx="4383">
                  <c:v>8.2500000000000004E-2</c:v>
                </c:pt>
                <c:pt idx="4384">
                  <c:v>8.2500000000000004E-2</c:v>
                </c:pt>
                <c:pt idx="4385">
                  <c:v>7.4999999999999997E-2</c:v>
                </c:pt>
                <c:pt idx="4386">
                  <c:v>7.4999999999999997E-2</c:v>
                </c:pt>
                <c:pt idx="4387">
                  <c:v>7.4999999999999997E-2</c:v>
                </c:pt>
                <c:pt idx="4388">
                  <c:v>7.4999999999999997E-2</c:v>
                </c:pt>
                <c:pt idx="4389">
                  <c:v>7.4999999999999997E-2</c:v>
                </c:pt>
                <c:pt idx="4390">
                  <c:v>7.4999999999999997E-2</c:v>
                </c:pt>
                <c:pt idx="4391">
                  <c:v>7.4999999999999997E-2</c:v>
                </c:pt>
                <c:pt idx="4392">
                  <c:v>7.4999999999999997E-2</c:v>
                </c:pt>
                <c:pt idx="4393">
                  <c:v>7.4999999999999997E-2</c:v>
                </c:pt>
                <c:pt idx="4394">
                  <c:v>7.4999999999999997E-2</c:v>
                </c:pt>
                <c:pt idx="4395">
                  <c:v>7.4999999999999997E-2</c:v>
                </c:pt>
                <c:pt idx="4396">
                  <c:v>7.4999999999999997E-2</c:v>
                </c:pt>
                <c:pt idx="4397">
                  <c:v>7.4999999999999997E-2</c:v>
                </c:pt>
                <c:pt idx="4398">
                  <c:v>7.4999999999999997E-2</c:v>
                </c:pt>
                <c:pt idx="4399">
                  <c:v>7.4999999999999997E-2</c:v>
                </c:pt>
                <c:pt idx="4400">
                  <c:v>7.4999999999999997E-2</c:v>
                </c:pt>
                <c:pt idx="4401">
                  <c:v>7.4999999999999997E-2</c:v>
                </c:pt>
                <c:pt idx="4402">
                  <c:v>7.4999999999999997E-2</c:v>
                </c:pt>
                <c:pt idx="4403">
                  <c:v>7.4999999999999997E-2</c:v>
                </c:pt>
                <c:pt idx="4404">
                  <c:v>7.4999999999999997E-2</c:v>
                </c:pt>
                <c:pt idx="4405">
                  <c:v>7.4999999999999997E-2</c:v>
                </c:pt>
                <c:pt idx="4406">
                  <c:v>7.4999999999999997E-2</c:v>
                </c:pt>
                <c:pt idx="4407">
                  <c:v>7.4999999999999997E-2</c:v>
                </c:pt>
                <c:pt idx="4408">
                  <c:v>7.4999999999999997E-2</c:v>
                </c:pt>
                <c:pt idx="4409">
                  <c:v>7.4999999999999997E-2</c:v>
                </c:pt>
                <c:pt idx="4410">
                  <c:v>7.4999999999999997E-2</c:v>
                </c:pt>
                <c:pt idx="4411">
                  <c:v>7.4999999999999997E-2</c:v>
                </c:pt>
                <c:pt idx="4412">
                  <c:v>7.4999999999999997E-2</c:v>
                </c:pt>
                <c:pt idx="4413">
                  <c:v>7.0000000000000007E-2</c:v>
                </c:pt>
                <c:pt idx="4414">
                  <c:v>7.0000000000000007E-2</c:v>
                </c:pt>
                <c:pt idx="4415">
                  <c:v>7.0000000000000007E-2</c:v>
                </c:pt>
                <c:pt idx="4416">
                  <c:v>7.0000000000000007E-2</c:v>
                </c:pt>
                <c:pt idx="4417">
                  <c:v>7.0000000000000007E-2</c:v>
                </c:pt>
                <c:pt idx="4418">
                  <c:v>7.0000000000000007E-2</c:v>
                </c:pt>
                <c:pt idx="4419">
                  <c:v>7.0000000000000007E-2</c:v>
                </c:pt>
                <c:pt idx="4420">
                  <c:v>7.0000000000000007E-2</c:v>
                </c:pt>
                <c:pt idx="4421">
                  <c:v>7.0000000000000007E-2</c:v>
                </c:pt>
                <c:pt idx="4422">
                  <c:v>7.0000000000000007E-2</c:v>
                </c:pt>
                <c:pt idx="4423">
                  <c:v>7.0000000000000007E-2</c:v>
                </c:pt>
                <c:pt idx="4424">
                  <c:v>7.0000000000000007E-2</c:v>
                </c:pt>
                <c:pt idx="4425">
                  <c:v>7.0000000000000007E-2</c:v>
                </c:pt>
                <c:pt idx="4426">
                  <c:v>7.0000000000000007E-2</c:v>
                </c:pt>
                <c:pt idx="4427">
                  <c:v>7.0000000000000007E-2</c:v>
                </c:pt>
                <c:pt idx="4428">
                  <c:v>7.0000000000000007E-2</c:v>
                </c:pt>
                <c:pt idx="4429">
                  <c:v>7.0000000000000007E-2</c:v>
                </c:pt>
                <c:pt idx="4430">
                  <c:v>7.0000000000000007E-2</c:v>
                </c:pt>
                <c:pt idx="4431">
                  <c:v>7.0000000000000007E-2</c:v>
                </c:pt>
                <c:pt idx="4432">
                  <c:v>7.0000000000000007E-2</c:v>
                </c:pt>
                <c:pt idx="4433">
                  <c:v>7.0000000000000007E-2</c:v>
                </c:pt>
                <c:pt idx="4434">
                  <c:v>7.0000000000000007E-2</c:v>
                </c:pt>
                <c:pt idx="4435">
                  <c:v>7.0000000000000007E-2</c:v>
                </c:pt>
                <c:pt idx="4436">
                  <c:v>7.0000000000000007E-2</c:v>
                </c:pt>
                <c:pt idx="4437">
                  <c:v>7.0000000000000007E-2</c:v>
                </c:pt>
                <c:pt idx="4438">
                  <c:v>7.0000000000000007E-2</c:v>
                </c:pt>
                <c:pt idx="4439">
                  <c:v>7.0000000000000007E-2</c:v>
                </c:pt>
                <c:pt idx="4440">
                  <c:v>7.0000000000000007E-2</c:v>
                </c:pt>
                <c:pt idx="4441">
                  <c:v>7.0000000000000007E-2</c:v>
                </c:pt>
                <c:pt idx="4442">
                  <c:v>7.0000000000000007E-2</c:v>
                </c:pt>
                <c:pt idx="4443">
                  <c:v>7.0000000000000007E-2</c:v>
                </c:pt>
                <c:pt idx="4444">
                  <c:v>7.0000000000000007E-2</c:v>
                </c:pt>
                <c:pt idx="4445">
                  <c:v>7.0000000000000007E-2</c:v>
                </c:pt>
                <c:pt idx="4446">
                  <c:v>7.0000000000000007E-2</c:v>
                </c:pt>
                <c:pt idx="4447">
                  <c:v>7.0000000000000007E-2</c:v>
                </c:pt>
                <c:pt idx="4448">
                  <c:v>7.0000000000000007E-2</c:v>
                </c:pt>
                <c:pt idx="4449">
                  <c:v>7.0000000000000007E-2</c:v>
                </c:pt>
                <c:pt idx="4450">
                  <c:v>7.0000000000000007E-2</c:v>
                </c:pt>
                <c:pt idx="4451">
                  <c:v>7.0000000000000007E-2</c:v>
                </c:pt>
                <c:pt idx="4452">
                  <c:v>7.0000000000000007E-2</c:v>
                </c:pt>
                <c:pt idx="4453">
                  <c:v>7.0000000000000007E-2</c:v>
                </c:pt>
                <c:pt idx="4454">
                  <c:v>7.0000000000000007E-2</c:v>
                </c:pt>
                <c:pt idx="4455">
                  <c:v>7.0000000000000007E-2</c:v>
                </c:pt>
                <c:pt idx="4456">
                  <c:v>6.7500000000000004E-2</c:v>
                </c:pt>
                <c:pt idx="4457">
                  <c:v>6.7500000000000004E-2</c:v>
                </c:pt>
                <c:pt idx="4458">
                  <c:v>6.7500000000000004E-2</c:v>
                </c:pt>
                <c:pt idx="4459">
                  <c:v>6.7500000000000004E-2</c:v>
                </c:pt>
                <c:pt idx="4460">
                  <c:v>6.7500000000000004E-2</c:v>
                </c:pt>
                <c:pt idx="4461">
                  <c:v>6.7500000000000004E-2</c:v>
                </c:pt>
                <c:pt idx="4462">
                  <c:v>6.7500000000000004E-2</c:v>
                </c:pt>
                <c:pt idx="4463">
                  <c:v>6.7500000000000004E-2</c:v>
                </c:pt>
                <c:pt idx="4464">
                  <c:v>6.7500000000000004E-2</c:v>
                </c:pt>
                <c:pt idx="4465">
                  <c:v>6.7500000000000004E-2</c:v>
                </c:pt>
                <c:pt idx="4466">
                  <c:v>6.7500000000000004E-2</c:v>
                </c:pt>
                <c:pt idx="4467">
                  <c:v>6.7500000000000004E-2</c:v>
                </c:pt>
                <c:pt idx="4468">
                  <c:v>6.7500000000000004E-2</c:v>
                </c:pt>
                <c:pt idx="4469">
                  <c:v>6.7500000000000004E-2</c:v>
                </c:pt>
                <c:pt idx="4470">
                  <c:v>6.7500000000000004E-2</c:v>
                </c:pt>
                <c:pt idx="4471">
                  <c:v>6.7500000000000004E-2</c:v>
                </c:pt>
                <c:pt idx="4472">
                  <c:v>6.7500000000000004E-2</c:v>
                </c:pt>
                <c:pt idx="4473">
                  <c:v>6.7500000000000004E-2</c:v>
                </c:pt>
                <c:pt idx="4474">
                  <c:v>6.7500000000000004E-2</c:v>
                </c:pt>
                <c:pt idx="4475">
                  <c:v>6.7500000000000004E-2</c:v>
                </c:pt>
                <c:pt idx="4476">
                  <c:v>6.7500000000000004E-2</c:v>
                </c:pt>
                <c:pt idx="4477">
                  <c:v>6.7500000000000004E-2</c:v>
                </c:pt>
                <c:pt idx="4478">
                  <c:v>6.7500000000000004E-2</c:v>
                </c:pt>
                <c:pt idx="4479">
                  <c:v>6.7500000000000004E-2</c:v>
                </c:pt>
                <c:pt idx="4480">
                  <c:v>6.7500000000000004E-2</c:v>
                </c:pt>
                <c:pt idx="4481">
                  <c:v>6.7500000000000004E-2</c:v>
                </c:pt>
                <c:pt idx="4482">
                  <c:v>6.7500000000000004E-2</c:v>
                </c:pt>
                <c:pt idx="4483">
                  <c:v>6.7500000000000004E-2</c:v>
                </c:pt>
                <c:pt idx="4484">
                  <c:v>6.5000000000000002E-2</c:v>
                </c:pt>
                <c:pt idx="4485">
                  <c:v>6.5000000000000002E-2</c:v>
                </c:pt>
                <c:pt idx="4486">
                  <c:v>6.5000000000000002E-2</c:v>
                </c:pt>
                <c:pt idx="4487">
                  <c:v>6.5000000000000002E-2</c:v>
                </c:pt>
                <c:pt idx="4488">
                  <c:v>6.5000000000000002E-2</c:v>
                </c:pt>
                <c:pt idx="4489">
                  <c:v>6.5000000000000002E-2</c:v>
                </c:pt>
                <c:pt idx="4490">
                  <c:v>6.5000000000000002E-2</c:v>
                </c:pt>
                <c:pt idx="4491">
                  <c:v>6.5000000000000002E-2</c:v>
                </c:pt>
                <c:pt idx="4492">
                  <c:v>6.5000000000000002E-2</c:v>
                </c:pt>
                <c:pt idx="4493">
                  <c:v>6.5000000000000002E-2</c:v>
                </c:pt>
                <c:pt idx="4494">
                  <c:v>6.5000000000000002E-2</c:v>
                </c:pt>
                <c:pt idx="4495">
                  <c:v>6.5000000000000002E-2</c:v>
                </c:pt>
                <c:pt idx="4496">
                  <c:v>6.5000000000000002E-2</c:v>
                </c:pt>
                <c:pt idx="4497">
                  <c:v>6.5000000000000002E-2</c:v>
                </c:pt>
                <c:pt idx="4498">
                  <c:v>6.5000000000000002E-2</c:v>
                </c:pt>
                <c:pt idx="4499">
                  <c:v>6.5000000000000002E-2</c:v>
                </c:pt>
                <c:pt idx="4500">
                  <c:v>6.5000000000000002E-2</c:v>
                </c:pt>
                <c:pt idx="4501">
                  <c:v>6.5000000000000002E-2</c:v>
                </c:pt>
                <c:pt idx="4502">
                  <c:v>6.5000000000000002E-2</c:v>
                </c:pt>
                <c:pt idx="4503">
                  <c:v>6.5000000000000002E-2</c:v>
                </c:pt>
                <c:pt idx="4504">
                  <c:v>6.5000000000000002E-2</c:v>
                </c:pt>
                <c:pt idx="4505">
                  <c:v>6.5000000000000002E-2</c:v>
                </c:pt>
                <c:pt idx="4506">
                  <c:v>6.5000000000000002E-2</c:v>
                </c:pt>
                <c:pt idx="4507">
                  <c:v>6.5000000000000002E-2</c:v>
                </c:pt>
                <c:pt idx="4508">
                  <c:v>6.5000000000000002E-2</c:v>
                </c:pt>
                <c:pt idx="4509">
                  <c:v>6.5000000000000002E-2</c:v>
                </c:pt>
                <c:pt idx="4510">
                  <c:v>6.5000000000000002E-2</c:v>
                </c:pt>
                <c:pt idx="4511">
                  <c:v>6.5000000000000002E-2</c:v>
                </c:pt>
                <c:pt idx="4512">
                  <c:v>6.5000000000000002E-2</c:v>
                </c:pt>
                <c:pt idx="4513">
                  <c:v>6.5000000000000002E-2</c:v>
                </c:pt>
                <c:pt idx="4514">
                  <c:v>6.5000000000000002E-2</c:v>
                </c:pt>
                <c:pt idx="4515">
                  <c:v>6.5000000000000002E-2</c:v>
                </c:pt>
                <c:pt idx="4516">
                  <c:v>6.5000000000000002E-2</c:v>
                </c:pt>
                <c:pt idx="4517">
                  <c:v>6.5000000000000002E-2</c:v>
                </c:pt>
                <c:pt idx="4518">
                  <c:v>6.5000000000000002E-2</c:v>
                </c:pt>
                <c:pt idx="4519">
                  <c:v>6.5000000000000002E-2</c:v>
                </c:pt>
                <c:pt idx="4520">
                  <c:v>6.5000000000000002E-2</c:v>
                </c:pt>
                <c:pt idx="4521">
                  <c:v>6.5000000000000002E-2</c:v>
                </c:pt>
                <c:pt idx="4522">
                  <c:v>6.5000000000000002E-2</c:v>
                </c:pt>
                <c:pt idx="4523">
                  <c:v>6.5000000000000002E-2</c:v>
                </c:pt>
                <c:pt idx="4524">
                  <c:v>6.5000000000000002E-2</c:v>
                </c:pt>
                <c:pt idx="4525">
                  <c:v>6.5000000000000002E-2</c:v>
                </c:pt>
                <c:pt idx="4526">
                  <c:v>6.5000000000000002E-2</c:v>
                </c:pt>
                <c:pt idx="4527">
                  <c:v>6.5000000000000002E-2</c:v>
                </c:pt>
                <c:pt idx="4528">
                  <c:v>6.5000000000000002E-2</c:v>
                </c:pt>
                <c:pt idx="4529">
                  <c:v>6.5000000000000002E-2</c:v>
                </c:pt>
                <c:pt idx="4530">
                  <c:v>6.5000000000000002E-2</c:v>
                </c:pt>
                <c:pt idx="4531">
                  <c:v>6.5000000000000002E-2</c:v>
                </c:pt>
                <c:pt idx="4532">
                  <c:v>6.5000000000000002E-2</c:v>
                </c:pt>
                <c:pt idx="4533">
                  <c:v>6.5000000000000002E-2</c:v>
                </c:pt>
                <c:pt idx="4534">
                  <c:v>6.5000000000000002E-2</c:v>
                </c:pt>
                <c:pt idx="4535">
                  <c:v>6.5000000000000002E-2</c:v>
                </c:pt>
                <c:pt idx="4536">
                  <c:v>6.5000000000000002E-2</c:v>
                </c:pt>
                <c:pt idx="4537">
                  <c:v>6.5000000000000002E-2</c:v>
                </c:pt>
                <c:pt idx="4538">
                  <c:v>6.5000000000000002E-2</c:v>
                </c:pt>
                <c:pt idx="4539">
                  <c:v>6.5000000000000002E-2</c:v>
                </c:pt>
                <c:pt idx="4540">
                  <c:v>6.5000000000000002E-2</c:v>
                </c:pt>
                <c:pt idx="4541">
                  <c:v>6.5000000000000002E-2</c:v>
                </c:pt>
                <c:pt idx="4542">
                  <c:v>6.5000000000000002E-2</c:v>
                </c:pt>
                <c:pt idx="4543">
                  <c:v>6.5000000000000002E-2</c:v>
                </c:pt>
                <c:pt idx="4544">
                  <c:v>6.5000000000000002E-2</c:v>
                </c:pt>
                <c:pt idx="4545">
                  <c:v>6.5000000000000002E-2</c:v>
                </c:pt>
                <c:pt idx="4546">
                  <c:v>6.5000000000000002E-2</c:v>
                </c:pt>
                <c:pt idx="4547">
                  <c:v>6.5000000000000002E-2</c:v>
                </c:pt>
                <c:pt idx="4548">
                  <c:v>6.5000000000000002E-2</c:v>
                </c:pt>
                <c:pt idx="4549">
                  <c:v>6.5000000000000002E-2</c:v>
                </c:pt>
                <c:pt idx="4550">
                  <c:v>6.5000000000000002E-2</c:v>
                </c:pt>
                <c:pt idx="4551">
                  <c:v>6.5000000000000002E-2</c:v>
                </c:pt>
                <c:pt idx="4552">
                  <c:v>6.5000000000000002E-2</c:v>
                </c:pt>
                <c:pt idx="4553">
                  <c:v>6.5000000000000002E-2</c:v>
                </c:pt>
                <c:pt idx="4554">
                  <c:v>6.5000000000000002E-2</c:v>
                </c:pt>
                <c:pt idx="4555">
                  <c:v>6.5000000000000002E-2</c:v>
                </c:pt>
                <c:pt idx="4556">
                  <c:v>6.5000000000000002E-2</c:v>
                </c:pt>
                <c:pt idx="4557">
                  <c:v>6.5000000000000002E-2</c:v>
                </c:pt>
                <c:pt idx="4558">
                  <c:v>6.5000000000000002E-2</c:v>
                </c:pt>
                <c:pt idx="4559">
                  <c:v>6.5000000000000002E-2</c:v>
                </c:pt>
                <c:pt idx="4560">
                  <c:v>6.5000000000000002E-2</c:v>
                </c:pt>
                <c:pt idx="4561">
                  <c:v>6.5000000000000002E-2</c:v>
                </c:pt>
                <c:pt idx="4562">
                  <c:v>6.5000000000000002E-2</c:v>
                </c:pt>
                <c:pt idx="4563">
                  <c:v>6.5000000000000002E-2</c:v>
                </c:pt>
                <c:pt idx="4564">
                  <c:v>6.5000000000000002E-2</c:v>
                </c:pt>
                <c:pt idx="4565">
                  <c:v>6.5000000000000002E-2</c:v>
                </c:pt>
                <c:pt idx="4566">
                  <c:v>6.5000000000000002E-2</c:v>
                </c:pt>
                <c:pt idx="4567">
                  <c:v>6.5000000000000002E-2</c:v>
                </c:pt>
                <c:pt idx="4568">
                  <c:v>6.5000000000000002E-2</c:v>
                </c:pt>
                <c:pt idx="4569">
                  <c:v>6.5000000000000002E-2</c:v>
                </c:pt>
                <c:pt idx="4570">
                  <c:v>6.5000000000000002E-2</c:v>
                </c:pt>
                <c:pt idx="4571">
                  <c:v>6.5000000000000002E-2</c:v>
                </c:pt>
                <c:pt idx="4572">
                  <c:v>6.5000000000000002E-2</c:v>
                </c:pt>
                <c:pt idx="4573">
                  <c:v>6.5000000000000002E-2</c:v>
                </c:pt>
                <c:pt idx="4574">
                  <c:v>6.5000000000000002E-2</c:v>
                </c:pt>
                <c:pt idx="4575">
                  <c:v>6.5000000000000002E-2</c:v>
                </c:pt>
                <c:pt idx="4576">
                  <c:v>6.5000000000000002E-2</c:v>
                </c:pt>
                <c:pt idx="4577">
                  <c:v>6.5000000000000002E-2</c:v>
                </c:pt>
                <c:pt idx="4578">
                  <c:v>6.5000000000000002E-2</c:v>
                </c:pt>
                <c:pt idx="4579">
                  <c:v>6.5000000000000002E-2</c:v>
                </c:pt>
                <c:pt idx="4580">
                  <c:v>6.5000000000000002E-2</c:v>
                </c:pt>
                <c:pt idx="4581">
                  <c:v>6.5000000000000002E-2</c:v>
                </c:pt>
                <c:pt idx="4582">
                  <c:v>6.5000000000000002E-2</c:v>
                </c:pt>
                <c:pt idx="4583">
                  <c:v>6.5000000000000002E-2</c:v>
                </c:pt>
                <c:pt idx="4584">
                  <c:v>6.5000000000000002E-2</c:v>
                </c:pt>
                <c:pt idx="4585">
                  <c:v>6.5000000000000002E-2</c:v>
                </c:pt>
                <c:pt idx="4586">
                  <c:v>6.5000000000000002E-2</c:v>
                </c:pt>
                <c:pt idx="4587">
                  <c:v>6.5000000000000002E-2</c:v>
                </c:pt>
                <c:pt idx="4588">
                  <c:v>6.5000000000000002E-2</c:v>
                </c:pt>
                <c:pt idx="4589">
                  <c:v>6.5000000000000002E-2</c:v>
                </c:pt>
                <c:pt idx="4590">
                  <c:v>6.5000000000000002E-2</c:v>
                </c:pt>
                <c:pt idx="4591">
                  <c:v>6.5000000000000002E-2</c:v>
                </c:pt>
                <c:pt idx="4592">
                  <c:v>6.5000000000000002E-2</c:v>
                </c:pt>
                <c:pt idx="4593">
                  <c:v>6.5000000000000002E-2</c:v>
                </c:pt>
                <c:pt idx="4594">
                  <c:v>6.5000000000000002E-2</c:v>
                </c:pt>
                <c:pt idx="4595">
                  <c:v>6.5000000000000002E-2</c:v>
                </c:pt>
                <c:pt idx="4596">
                  <c:v>6.5000000000000002E-2</c:v>
                </c:pt>
                <c:pt idx="4597">
                  <c:v>6.5000000000000002E-2</c:v>
                </c:pt>
                <c:pt idx="4598">
                  <c:v>6.5000000000000002E-2</c:v>
                </c:pt>
                <c:pt idx="4599">
                  <c:v>6.5000000000000002E-2</c:v>
                </c:pt>
                <c:pt idx="4600">
                  <c:v>6.5000000000000002E-2</c:v>
                </c:pt>
                <c:pt idx="4601">
                  <c:v>6.5000000000000002E-2</c:v>
                </c:pt>
                <c:pt idx="4602">
                  <c:v>6.5000000000000002E-2</c:v>
                </c:pt>
                <c:pt idx="4603">
                  <c:v>6.5000000000000002E-2</c:v>
                </c:pt>
                <c:pt idx="4604">
                  <c:v>6.5000000000000002E-2</c:v>
                </c:pt>
                <c:pt idx="4605">
                  <c:v>6.5000000000000002E-2</c:v>
                </c:pt>
                <c:pt idx="4606">
                  <c:v>6.5000000000000002E-2</c:v>
                </c:pt>
                <c:pt idx="4607">
                  <c:v>6.5000000000000002E-2</c:v>
                </c:pt>
                <c:pt idx="4608">
                  <c:v>6.5000000000000002E-2</c:v>
                </c:pt>
                <c:pt idx="4609">
                  <c:v>6.5000000000000002E-2</c:v>
                </c:pt>
                <c:pt idx="4610">
                  <c:v>6.5000000000000002E-2</c:v>
                </c:pt>
                <c:pt idx="4611">
                  <c:v>6.5000000000000002E-2</c:v>
                </c:pt>
                <c:pt idx="4612">
                  <c:v>6.5000000000000002E-2</c:v>
                </c:pt>
                <c:pt idx="4613">
                  <c:v>6.5000000000000002E-2</c:v>
                </c:pt>
                <c:pt idx="4614">
                  <c:v>6.5000000000000002E-2</c:v>
                </c:pt>
                <c:pt idx="4615">
                  <c:v>6.5000000000000002E-2</c:v>
                </c:pt>
                <c:pt idx="4616">
                  <c:v>6.5000000000000002E-2</c:v>
                </c:pt>
                <c:pt idx="4617">
                  <c:v>6.5000000000000002E-2</c:v>
                </c:pt>
                <c:pt idx="4618">
                  <c:v>6.5000000000000002E-2</c:v>
                </c:pt>
                <c:pt idx="4619">
                  <c:v>6.5000000000000002E-2</c:v>
                </c:pt>
                <c:pt idx="4620">
                  <c:v>6.5000000000000002E-2</c:v>
                </c:pt>
                <c:pt idx="4621">
                  <c:v>6.5000000000000002E-2</c:v>
                </c:pt>
                <c:pt idx="4622">
                  <c:v>6.5000000000000002E-2</c:v>
                </c:pt>
                <c:pt idx="4623">
                  <c:v>6.5000000000000002E-2</c:v>
                </c:pt>
                <c:pt idx="4624">
                  <c:v>6.5000000000000002E-2</c:v>
                </c:pt>
                <c:pt idx="4625">
                  <c:v>6.5000000000000002E-2</c:v>
                </c:pt>
                <c:pt idx="4626">
                  <c:v>6.5000000000000002E-2</c:v>
                </c:pt>
                <c:pt idx="4627">
                  <c:v>6.5000000000000002E-2</c:v>
                </c:pt>
                <c:pt idx="4628">
                  <c:v>6.5000000000000002E-2</c:v>
                </c:pt>
                <c:pt idx="4629">
                  <c:v>6.5000000000000002E-2</c:v>
                </c:pt>
                <c:pt idx="4630">
                  <c:v>6.5000000000000002E-2</c:v>
                </c:pt>
                <c:pt idx="4631">
                  <c:v>6.5000000000000002E-2</c:v>
                </c:pt>
                <c:pt idx="4632">
                  <c:v>6.5000000000000002E-2</c:v>
                </c:pt>
                <c:pt idx="4633">
                  <c:v>6.5000000000000002E-2</c:v>
                </c:pt>
                <c:pt idx="4634">
                  <c:v>6.5000000000000002E-2</c:v>
                </c:pt>
                <c:pt idx="4635">
                  <c:v>6.5000000000000002E-2</c:v>
                </c:pt>
                <c:pt idx="4636">
                  <c:v>6.5000000000000002E-2</c:v>
                </c:pt>
                <c:pt idx="4637">
                  <c:v>6.5000000000000002E-2</c:v>
                </c:pt>
                <c:pt idx="4638">
                  <c:v>6.5000000000000002E-2</c:v>
                </c:pt>
                <c:pt idx="4639">
                  <c:v>6.5000000000000002E-2</c:v>
                </c:pt>
                <c:pt idx="4640">
                  <c:v>6.5000000000000002E-2</c:v>
                </c:pt>
                <c:pt idx="4641">
                  <c:v>6.5000000000000002E-2</c:v>
                </c:pt>
                <c:pt idx="4642">
                  <c:v>6.5000000000000002E-2</c:v>
                </c:pt>
                <c:pt idx="4643">
                  <c:v>6.5000000000000002E-2</c:v>
                </c:pt>
                <c:pt idx="4644">
                  <c:v>6.5000000000000002E-2</c:v>
                </c:pt>
                <c:pt idx="4645">
                  <c:v>6.5000000000000002E-2</c:v>
                </c:pt>
                <c:pt idx="4646">
                  <c:v>6.5000000000000002E-2</c:v>
                </c:pt>
                <c:pt idx="4647">
                  <c:v>6.5000000000000002E-2</c:v>
                </c:pt>
                <c:pt idx="4648">
                  <c:v>6.5000000000000002E-2</c:v>
                </c:pt>
                <c:pt idx="4649">
                  <c:v>6.5000000000000002E-2</c:v>
                </c:pt>
                <c:pt idx="4650">
                  <c:v>6.5000000000000002E-2</c:v>
                </c:pt>
                <c:pt idx="4651">
                  <c:v>6.5000000000000002E-2</c:v>
                </c:pt>
                <c:pt idx="4652">
                  <c:v>6.5000000000000002E-2</c:v>
                </c:pt>
                <c:pt idx="4653">
                  <c:v>6.5000000000000002E-2</c:v>
                </c:pt>
                <c:pt idx="4654">
                  <c:v>6.5000000000000002E-2</c:v>
                </c:pt>
                <c:pt idx="4655">
                  <c:v>6.5000000000000002E-2</c:v>
                </c:pt>
                <c:pt idx="4656">
                  <c:v>6.5000000000000002E-2</c:v>
                </c:pt>
                <c:pt idx="4657">
                  <c:v>6.5000000000000002E-2</c:v>
                </c:pt>
                <c:pt idx="4658">
                  <c:v>6.5000000000000002E-2</c:v>
                </c:pt>
                <c:pt idx="4659">
                  <c:v>6.5000000000000002E-2</c:v>
                </c:pt>
                <c:pt idx="4660">
                  <c:v>6.5000000000000002E-2</c:v>
                </c:pt>
                <c:pt idx="4661">
                  <c:v>6.5000000000000002E-2</c:v>
                </c:pt>
                <c:pt idx="4662">
                  <c:v>6.5000000000000002E-2</c:v>
                </c:pt>
                <c:pt idx="4663">
                  <c:v>6.5000000000000002E-2</c:v>
                </c:pt>
                <c:pt idx="4664">
                  <c:v>6.5000000000000002E-2</c:v>
                </c:pt>
                <c:pt idx="4665">
                  <c:v>6.5000000000000002E-2</c:v>
                </c:pt>
                <c:pt idx="4666">
                  <c:v>6.5000000000000002E-2</c:v>
                </c:pt>
                <c:pt idx="4667">
                  <c:v>6.5000000000000002E-2</c:v>
                </c:pt>
                <c:pt idx="4668">
                  <c:v>6.5000000000000002E-2</c:v>
                </c:pt>
                <c:pt idx="4669">
                  <c:v>6.5000000000000002E-2</c:v>
                </c:pt>
                <c:pt idx="4670">
                  <c:v>6.5000000000000002E-2</c:v>
                </c:pt>
                <c:pt idx="4671">
                  <c:v>6.5000000000000002E-2</c:v>
                </c:pt>
                <c:pt idx="4672">
                  <c:v>6.5000000000000002E-2</c:v>
                </c:pt>
                <c:pt idx="4673">
                  <c:v>6.5000000000000002E-2</c:v>
                </c:pt>
                <c:pt idx="4674">
                  <c:v>6.5000000000000002E-2</c:v>
                </c:pt>
                <c:pt idx="4675">
                  <c:v>6.5000000000000002E-2</c:v>
                </c:pt>
                <c:pt idx="4676">
                  <c:v>6.5000000000000002E-2</c:v>
                </c:pt>
                <c:pt idx="4677">
                  <c:v>6.5000000000000002E-2</c:v>
                </c:pt>
                <c:pt idx="4678">
                  <c:v>6.5000000000000002E-2</c:v>
                </c:pt>
                <c:pt idx="4679">
                  <c:v>6.5000000000000002E-2</c:v>
                </c:pt>
                <c:pt idx="4680">
                  <c:v>6.5000000000000002E-2</c:v>
                </c:pt>
                <c:pt idx="4681">
                  <c:v>6.5000000000000002E-2</c:v>
                </c:pt>
                <c:pt idx="4682">
                  <c:v>6.5000000000000002E-2</c:v>
                </c:pt>
                <c:pt idx="4683">
                  <c:v>6.5000000000000002E-2</c:v>
                </c:pt>
                <c:pt idx="4684">
                  <c:v>6.5000000000000002E-2</c:v>
                </c:pt>
                <c:pt idx="4685">
                  <c:v>6.5000000000000002E-2</c:v>
                </c:pt>
                <c:pt idx="4686">
                  <c:v>6.5000000000000002E-2</c:v>
                </c:pt>
                <c:pt idx="4687">
                  <c:v>6.5000000000000002E-2</c:v>
                </c:pt>
                <c:pt idx="4688">
                  <c:v>6.5000000000000002E-2</c:v>
                </c:pt>
                <c:pt idx="4689">
                  <c:v>6.5000000000000002E-2</c:v>
                </c:pt>
                <c:pt idx="4690">
                  <c:v>6.5000000000000002E-2</c:v>
                </c:pt>
                <c:pt idx="4691">
                  <c:v>6.5000000000000002E-2</c:v>
                </c:pt>
                <c:pt idx="4692">
                  <c:v>6.5000000000000002E-2</c:v>
                </c:pt>
                <c:pt idx="4693">
                  <c:v>6.5000000000000002E-2</c:v>
                </c:pt>
                <c:pt idx="4694">
                  <c:v>6.5000000000000002E-2</c:v>
                </c:pt>
                <c:pt idx="4695">
                  <c:v>6.5000000000000002E-2</c:v>
                </c:pt>
                <c:pt idx="4696">
                  <c:v>6.5000000000000002E-2</c:v>
                </c:pt>
                <c:pt idx="4697">
                  <c:v>6.5000000000000002E-2</c:v>
                </c:pt>
                <c:pt idx="4698">
                  <c:v>6.5000000000000002E-2</c:v>
                </c:pt>
                <c:pt idx="4699">
                  <c:v>6.5000000000000002E-2</c:v>
                </c:pt>
                <c:pt idx="4700">
                  <c:v>6.5000000000000002E-2</c:v>
                </c:pt>
                <c:pt idx="4701">
                  <c:v>6.5000000000000002E-2</c:v>
                </c:pt>
                <c:pt idx="4702">
                  <c:v>6.5000000000000002E-2</c:v>
                </c:pt>
                <c:pt idx="4703">
                  <c:v>6.5000000000000002E-2</c:v>
                </c:pt>
                <c:pt idx="4704">
                  <c:v>6.5000000000000002E-2</c:v>
                </c:pt>
                <c:pt idx="4705">
                  <c:v>6.5000000000000002E-2</c:v>
                </c:pt>
                <c:pt idx="4706">
                  <c:v>6.5000000000000002E-2</c:v>
                </c:pt>
                <c:pt idx="4707">
                  <c:v>6.5000000000000002E-2</c:v>
                </c:pt>
                <c:pt idx="4708">
                  <c:v>6.5000000000000002E-2</c:v>
                </c:pt>
                <c:pt idx="4709">
                  <c:v>6.5000000000000002E-2</c:v>
                </c:pt>
                <c:pt idx="4710">
                  <c:v>6.5000000000000002E-2</c:v>
                </c:pt>
                <c:pt idx="4711">
                  <c:v>6.5000000000000002E-2</c:v>
                </c:pt>
                <c:pt idx="4712">
                  <c:v>6.5000000000000002E-2</c:v>
                </c:pt>
                <c:pt idx="4713">
                  <c:v>6.5000000000000002E-2</c:v>
                </c:pt>
                <c:pt idx="4714">
                  <c:v>6.5000000000000002E-2</c:v>
                </c:pt>
                <c:pt idx="4715">
                  <c:v>6.5000000000000002E-2</c:v>
                </c:pt>
                <c:pt idx="4716">
                  <c:v>6.5000000000000002E-2</c:v>
                </c:pt>
                <c:pt idx="4717">
                  <c:v>6.5000000000000002E-2</c:v>
                </c:pt>
                <c:pt idx="4718">
                  <c:v>6.5000000000000002E-2</c:v>
                </c:pt>
                <c:pt idx="4719">
                  <c:v>6.5000000000000002E-2</c:v>
                </c:pt>
                <c:pt idx="4720">
                  <c:v>6.5000000000000002E-2</c:v>
                </c:pt>
                <c:pt idx="4721">
                  <c:v>6.5000000000000002E-2</c:v>
                </c:pt>
                <c:pt idx="4722">
                  <c:v>6.5000000000000002E-2</c:v>
                </c:pt>
                <c:pt idx="4723">
                  <c:v>6.5000000000000002E-2</c:v>
                </c:pt>
                <c:pt idx="4724">
                  <c:v>6.5000000000000002E-2</c:v>
                </c:pt>
                <c:pt idx="4725">
                  <c:v>6.5000000000000002E-2</c:v>
                </c:pt>
                <c:pt idx="4726">
                  <c:v>6.5000000000000002E-2</c:v>
                </c:pt>
                <c:pt idx="4727">
                  <c:v>6.5000000000000002E-2</c:v>
                </c:pt>
                <c:pt idx="4728">
                  <c:v>6.5000000000000002E-2</c:v>
                </c:pt>
                <c:pt idx="4729">
                  <c:v>6.5000000000000002E-2</c:v>
                </c:pt>
                <c:pt idx="4730">
                  <c:v>6.5000000000000002E-2</c:v>
                </c:pt>
                <c:pt idx="4731">
                  <c:v>6.5000000000000002E-2</c:v>
                </c:pt>
                <c:pt idx="4732">
                  <c:v>6.5000000000000002E-2</c:v>
                </c:pt>
                <c:pt idx="4733">
                  <c:v>6.5000000000000002E-2</c:v>
                </c:pt>
                <c:pt idx="4734">
                  <c:v>6.5000000000000002E-2</c:v>
                </c:pt>
                <c:pt idx="4735">
                  <c:v>6.5000000000000002E-2</c:v>
                </c:pt>
                <c:pt idx="4736">
                  <c:v>6.5000000000000002E-2</c:v>
                </c:pt>
                <c:pt idx="4737">
                  <c:v>6.5000000000000002E-2</c:v>
                </c:pt>
                <c:pt idx="4738">
                  <c:v>6.5000000000000002E-2</c:v>
                </c:pt>
                <c:pt idx="4739">
                  <c:v>6.5000000000000002E-2</c:v>
                </c:pt>
                <c:pt idx="4740">
                  <c:v>6.5000000000000002E-2</c:v>
                </c:pt>
                <c:pt idx="4741">
                  <c:v>6.5000000000000002E-2</c:v>
                </c:pt>
                <c:pt idx="4742">
                  <c:v>6.5000000000000002E-2</c:v>
                </c:pt>
                <c:pt idx="4743">
                  <c:v>6.5000000000000002E-2</c:v>
                </c:pt>
                <c:pt idx="4744">
                  <c:v>6.5000000000000002E-2</c:v>
                </c:pt>
                <c:pt idx="4745">
                  <c:v>6.5000000000000002E-2</c:v>
                </c:pt>
                <c:pt idx="4746">
                  <c:v>6.5000000000000002E-2</c:v>
                </c:pt>
                <c:pt idx="4747">
                  <c:v>6.5000000000000002E-2</c:v>
                </c:pt>
                <c:pt idx="4748">
                  <c:v>6.5000000000000002E-2</c:v>
                </c:pt>
                <c:pt idx="4749">
                  <c:v>6.5000000000000002E-2</c:v>
                </c:pt>
                <c:pt idx="4750">
                  <c:v>6.5000000000000002E-2</c:v>
                </c:pt>
                <c:pt idx="4751">
                  <c:v>6.5000000000000002E-2</c:v>
                </c:pt>
                <c:pt idx="4752">
                  <c:v>6.5000000000000002E-2</c:v>
                </c:pt>
                <c:pt idx="4753">
                  <c:v>6.5000000000000002E-2</c:v>
                </c:pt>
                <c:pt idx="4754">
                  <c:v>6.5000000000000002E-2</c:v>
                </c:pt>
                <c:pt idx="4755">
                  <c:v>6.5000000000000002E-2</c:v>
                </c:pt>
                <c:pt idx="4756">
                  <c:v>6.5000000000000002E-2</c:v>
                </c:pt>
                <c:pt idx="4757">
                  <c:v>6.5000000000000002E-2</c:v>
                </c:pt>
                <c:pt idx="4758">
                  <c:v>6.5000000000000002E-2</c:v>
                </c:pt>
                <c:pt idx="4759">
                  <c:v>6.5000000000000002E-2</c:v>
                </c:pt>
                <c:pt idx="4760">
                  <c:v>6.5000000000000002E-2</c:v>
                </c:pt>
                <c:pt idx="4761">
                  <c:v>6.5000000000000002E-2</c:v>
                </c:pt>
                <c:pt idx="4762">
                  <c:v>6.5000000000000002E-2</c:v>
                </c:pt>
                <c:pt idx="4763">
                  <c:v>6.5000000000000002E-2</c:v>
                </c:pt>
                <c:pt idx="4764">
                  <c:v>6.5000000000000002E-2</c:v>
                </c:pt>
                <c:pt idx="4765">
                  <c:v>6.5000000000000002E-2</c:v>
                </c:pt>
                <c:pt idx="4766">
                  <c:v>6.5000000000000002E-2</c:v>
                </c:pt>
                <c:pt idx="4767">
                  <c:v>6.5000000000000002E-2</c:v>
                </c:pt>
                <c:pt idx="4768">
                  <c:v>6.5000000000000002E-2</c:v>
                </c:pt>
                <c:pt idx="4769">
                  <c:v>6.5000000000000002E-2</c:v>
                </c:pt>
                <c:pt idx="4770">
                  <c:v>6.5000000000000002E-2</c:v>
                </c:pt>
                <c:pt idx="4771">
                  <c:v>6.5000000000000002E-2</c:v>
                </c:pt>
                <c:pt idx="4772">
                  <c:v>6.5000000000000002E-2</c:v>
                </c:pt>
                <c:pt idx="4773">
                  <c:v>6.5000000000000002E-2</c:v>
                </c:pt>
                <c:pt idx="4774">
                  <c:v>6.5000000000000002E-2</c:v>
                </c:pt>
                <c:pt idx="4775">
                  <c:v>6.5000000000000002E-2</c:v>
                </c:pt>
                <c:pt idx="4776">
                  <c:v>6.5000000000000002E-2</c:v>
                </c:pt>
                <c:pt idx="4777">
                  <c:v>6.5000000000000002E-2</c:v>
                </c:pt>
                <c:pt idx="4778">
                  <c:v>6.5000000000000002E-2</c:v>
                </c:pt>
                <c:pt idx="4779">
                  <c:v>6.5000000000000002E-2</c:v>
                </c:pt>
                <c:pt idx="4780">
                  <c:v>6.5000000000000002E-2</c:v>
                </c:pt>
                <c:pt idx="4781">
                  <c:v>6.5000000000000002E-2</c:v>
                </c:pt>
                <c:pt idx="4782">
                  <c:v>6.5000000000000002E-2</c:v>
                </c:pt>
                <c:pt idx="4783">
                  <c:v>6.5000000000000002E-2</c:v>
                </c:pt>
                <c:pt idx="4784">
                  <c:v>6.5000000000000002E-2</c:v>
                </c:pt>
                <c:pt idx="4785">
                  <c:v>6.5000000000000002E-2</c:v>
                </c:pt>
                <c:pt idx="4786">
                  <c:v>6.5000000000000002E-2</c:v>
                </c:pt>
                <c:pt idx="4787">
                  <c:v>6.5000000000000002E-2</c:v>
                </c:pt>
                <c:pt idx="4788">
                  <c:v>6.5000000000000002E-2</c:v>
                </c:pt>
                <c:pt idx="4789">
                  <c:v>6.5000000000000002E-2</c:v>
                </c:pt>
                <c:pt idx="4790">
                  <c:v>6.5000000000000002E-2</c:v>
                </c:pt>
                <c:pt idx="4791">
                  <c:v>6.5000000000000002E-2</c:v>
                </c:pt>
                <c:pt idx="4792">
                  <c:v>6.5000000000000002E-2</c:v>
                </c:pt>
                <c:pt idx="4793">
                  <c:v>6.5000000000000002E-2</c:v>
                </c:pt>
                <c:pt idx="4794">
                  <c:v>6.5000000000000002E-2</c:v>
                </c:pt>
                <c:pt idx="4795">
                  <c:v>6.5000000000000002E-2</c:v>
                </c:pt>
                <c:pt idx="4796">
                  <c:v>6.5000000000000002E-2</c:v>
                </c:pt>
                <c:pt idx="4797">
                  <c:v>6.5000000000000002E-2</c:v>
                </c:pt>
                <c:pt idx="4798">
                  <c:v>6.5000000000000002E-2</c:v>
                </c:pt>
                <c:pt idx="4799">
                  <c:v>6.5000000000000002E-2</c:v>
                </c:pt>
                <c:pt idx="4800">
                  <c:v>6.5000000000000002E-2</c:v>
                </c:pt>
                <c:pt idx="4801">
                  <c:v>6.5000000000000002E-2</c:v>
                </c:pt>
                <c:pt idx="4802">
                  <c:v>6.5000000000000002E-2</c:v>
                </c:pt>
                <c:pt idx="4803">
                  <c:v>6.5000000000000002E-2</c:v>
                </c:pt>
                <c:pt idx="4804">
                  <c:v>6.5000000000000002E-2</c:v>
                </c:pt>
                <c:pt idx="4805">
                  <c:v>6.5000000000000002E-2</c:v>
                </c:pt>
                <c:pt idx="4806">
                  <c:v>6.5000000000000002E-2</c:v>
                </c:pt>
                <c:pt idx="4807">
                  <c:v>6.5000000000000002E-2</c:v>
                </c:pt>
                <c:pt idx="4808">
                  <c:v>6.5000000000000002E-2</c:v>
                </c:pt>
                <c:pt idx="4809">
                  <c:v>6.5000000000000002E-2</c:v>
                </c:pt>
                <c:pt idx="4810">
                  <c:v>6.5000000000000002E-2</c:v>
                </c:pt>
                <c:pt idx="4811">
                  <c:v>6.5000000000000002E-2</c:v>
                </c:pt>
                <c:pt idx="4812">
                  <c:v>6.5000000000000002E-2</c:v>
                </c:pt>
                <c:pt idx="4813">
                  <c:v>6.5000000000000002E-2</c:v>
                </c:pt>
                <c:pt idx="4814">
                  <c:v>6.5000000000000002E-2</c:v>
                </c:pt>
                <c:pt idx="4815">
                  <c:v>6.5000000000000002E-2</c:v>
                </c:pt>
                <c:pt idx="4816">
                  <c:v>6.5000000000000002E-2</c:v>
                </c:pt>
                <c:pt idx="4817">
                  <c:v>6.5000000000000002E-2</c:v>
                </c:pt>
                <c:pt idx="4818">
                  <c:v>6.5000000000000002E-2</c:v>
                </c:pt>
                <c:pt idx="4819">
                  <c:v>6.5000000000000002E-2</c:v>
                </c:pt>
                <c:pt idx="4820">
                  <c:v>6.5000000000000002E-2</c:v>
                </c:pt>
                <c:pt idx="4821">
                  <c:v>6.5000000000000002E-2</c:v>
                </c:pt>
                <c:pt idx="4822">
                  <c:v>6.5000000000000002E-2</c:v>
                </c:pt>
                <c:pt idx="4823">
                  <c:v>6.5000000000000002E-2</c:v>
                </c:pt>
                <c:pt idx="4824">
                  <c:v>6.5000000000000002E-2</c:v>
                </c:pt>
                <c:pt idx="4825">
                  <c:v>0.06</c:v>
                </c:pt>
                <c:pt idx="4826">
                  <c:v>0.06</c:v>
                </c:pt>
                <c:pt idx="4827">
                  <c:v>0.06</c:v>
                </c:pt>
                <c:pt idx="4828">
                  <c:v>0.06</c:v>
                </c:pt>
                <c:pt idx="4829">
                  <c:v>0.06</c:v>
                </c:pt>
                <c:pt idx="4830">
                  <c:v>0.06</c:v>
                </c:pt>
                <c:pt idx="4831">
                  <c:v>0.06</c:v>
                </c:pt>
                <c:pt idx="4832">
                  <c:v>0.06</c:v>
                </c:pt>
                <c:pt idx="4833">
                  <c:v>0.06</c:v>
                </c:pt>
                <c:pt idx="4834">
                  <c:v>0.06</c:v>
                </c:pt>
                <c:pt idx="4835">
                  <c:v>0.06</c:v>
                </c:pt>
                <c:pt idx="4836">
                  <c:v>0.06</c:v>
                </c:pt>
                <c:pt idx="4837">
                  <c:v>0.06</c:v>
                </c:pt>
                <c:pt idx="4838">
                  <c:v>0.06</c:v>
                </c:pt>
                <c:pt idx="4839">
                  <c:v>0.06</c:v>
                </c:pt>
                <c:pt idx="4840">
                  <c:v>0.06</c:v>
                </c:pt>
                <c:pt idx="4841">
                  <c:v>0.06</c:v>
                </c:pt>
                <c:pt idx="4842">
                  <c:v>0.06</c:v>
                </c:pt>
                <c:pt idx="4843">
                  <c:v>0.06</c:v>
                </c:pt>
                <c:pt idx="4844">
                  <c:v>0.06</c:v>
                </c:pt>
                <c:pt idx="4845">
                  <c:v>0.06</c:v>
                </c:pt>
                <c:pt idx="4846">
                  <c:v>0.06</c:v>
                </c:pt>
                <c:pt idx="4847">
                  <c:v>0.06</c:v>
                </c:pt>
                <c:pt idx="4848">
                  <c:v>0.06</c:v>
                </c:pt>
                <c:pt idx="4849">
                  <c:v>0.06</c:v>
                </c:pt>
                <c:pt idx="4850">
                  <c:v>0.06</c:v>
                </c:pt>
                <c:pt idx="4851">
                  <c:v>0.06</c:v>
                </c:pt>
                <c:pt idx="4852">
                  <c:v>0.06</c:v>
                </c:pt>
                <c:pt idx="4853">
                  <c:v>0.06</c:v>
                </c:pt>
                <c:pt idx="4854">
                  <c:v>0.06</c:v>
                </c:pt>
                <c:pt idx="4855">
                  <c:v>0.06</c:v>
                </c:pt>
                <c:pt idx="4856">
                  <c:v>0.06</c:v>
                </c:pt>
                <c:pt idx="4857">
                  <c:v>0.06</c:v>
                </c:pt>
                <c:pt idx="4858">
                  <c:v>0.06</c:v>
                </c:pt>
                <c:pt idx="4859">
                  <c:v>0.06</c:v>
                </c:pt>
                <c:pt idx="4860">
                  <c:v>5.5E-2</c:v>
                </c:pt>
                <c:pt idx="4861">
                  <c:v>5.5E-2</c:v>
                </c:pt>
                <c:pt idx="4862">
                  <c:v>5.5E-2</c:v>
                </c:pt>
                <c:pt idx="4863">
                  <c:v>5.5E-2</c:v>
                </c:pt>
                <c:pt idx="4864">
                  <c:v>5.5E-2</c:v>
                </c:pt>
                <c:pt idx="4865">
                  <c:v>5.5E-2</c:v>
                </c:pt>
                <c:pt idx="4866">
                  <c:v>5.5E-2</c:v>
                </c:pt>
                <c:pt idx="4867">
                  <c:v>5.5E-2</c:v>
                </c:pt>
                <c:pt idx="4868">
                  <c:v>5.5E-2</c:v>
                </c:pt>
                <c:pt idx="4869">
                  <c:v>5.5E-2</c:v>
                </c:pt>
                <c:pt idx="4870">
                  <c:v>5.5E-2</c:v>
                </c:pt>
                <c:pt idx="4871">
                  <c:v>5.5E-2</c:v>
                </c:pt>
                <c:pt idx="4872">
                  <c:v>5.5E-2</c:v>
                </c:pt>
                <c:pt idx="4873">
                  <c:v>5.5E-2</c:v>
                </c:pt>
                <c:pt idx="4874">
                  <c:v>5.5E-2</c:v>
                </c:pt>
                <c:pt idx="4875">
                  <c:v>5.5E-2</c:v>
                </c:pt>
                <c:pt idx="4876">
                  <c:v>5.5E-2</c:v>
                </c:pt>
                <c:pt idx="4877">
                  <c:v>5.5E-2</c:v>
                </c:pt>
                <c:pt idx="4878">
                  <c:v>5.5E-2</c:v>
                </c:pt>
                <c:pt idx="4879">
                  <c:v>5.5E-2</c:v>
                </c:pt>
                <c:pt idx="4880">
                  <c:v>5.5E-2</c:v>
                </c:pt>
                <c:pt idx="4881">
                  <c:v>5.5E-2</c:v>
                </c:pt>
                <c:pt idx="4882">
                  <c:v>5.5E-2</c:v>
                </c:pt>
                <c:pt idx="4883">
                  <c:v>5.5E-2</c:v>
                </c:pt>
                <c:pt idx="4884">
                  <c:v>5.5E-2</c:v>
                </c:pt>
                <c:pt idx="4885">
                  <c:v>5.5E-2</c:v>
                </c:pt>
                <c:pt idx="4886">
                  <c:v>5.5E-2</c:v>
                </c:pt>
                <c:pt idx="4887">
                  <c:v>5.5E-2</c:v>
                </c:pt>
                <c:pt idx="4888">
                  <c:v>5.5E-2</c:v>
                </c:pt>
                <c:pt idx="4889">
                  <c:v>5.5E-2</c:v>
                </c:pt>
                <c:pt idx="4890">
                  <c:v>0.05</c:v>
                </c:pt>
                <c:pt idx="4891">
                  <c:v>0.05</c:v>
                </c:pt>
                <c:pt idx="4892">
                  <c:v>0.05</c:v>
                </c:pt>
                <c:pt idx="4893">
                  <c:v>0.05</c:v>
                </c:pt>
                <c:pt idx="4894">
                  <c:v>0.05</c:v>
                </c:pt>
                <c:pt idx="4895">
                  <c:v>0.05</c:v>
                </c:pt>
                <c:pt idx="4896">
                  <c:v>0.05</c:v>
                </c:pt>
                <c:pt idx="4897">
                  <c:v>0.05</c:v>
                </c:pt>
                <c:pt idx="4898">
                  <c:v>0.05</c:v>
                </c:pt>
                <c:pt idx="4899">
                  <c:v>0.05</c:v>
                </c:pt>
                <c:pt idx="4900">
                  <c:v>0.05</c:v>
                </c:pt>
                <c:pt idx="4901">
                  <c:v>0.05</c:v>
                </c:pt>
                <c:pt idx="4902">
                  <c:v>0.05</c:v>
                </c:pt>
                <c:pt idx="4903">
                  <c:v>0.05</c:v>
                </c:pt>
                <c:pt idx="4904">
                  <c:v>0.05</c:v>
                </c:pt>
                <c:pt idx="4905">
                  <c:v>0.05</c:v>
                </c:pt>
                <c:pt idx="4906">
                  <c:v>0.05</c:v>
                </c:pt>
                <c:pt idx="4907">
                  <c:v>0.05</c:v>
                </c:pt>
                <c:pt idx="4908">
                  <c:v>0.05</c:v>
                </c:pt>
                <c:pt idx="4909">
                  <c:v>0.05</c:v>
                </c:pt>
                <c:pt idx="4910">
                  <c:v>0.05</c:v>
                </c:pt>
                <c:pt idx="4911">
                  <c:v>0.05</c:v>
                </c:pt>
                <c:pt idx="4912">
                  <c:v>0.05</c:v>
                </c:pt>
                <c:pt idx="4913">
                  <c:v>0.05</c:v>
                </c:pt>
                <c:pt idx="4914">
                  <c:v>0.05</c:v>
                </c:pt>
                <c:pt idx="4915">
                  <c:v>0.05</c:v>
                </c:pt>
                <c:pt idx="4916">
                  <c:v>0.05</c:v>
                </c:pt>
                <c:pt idx="4917">
                  <c:v>0.05</c:v>
                </c:pt>
                <c:pt idx="4918">
                  <c:v>0.05</c:v>
                </c:pt>
                <c:pt idx="4919">
                  <c:v>4.4999999999999998E-2</c:v>
                </c:pt>
                <c:pt idx="4920">
                  <c:v>4.4999999999999998E-2</c:v>
                </c:pt>
                <c:pt idx="4921">
                  <c:v>4.4999999999999998E-2</c:v>
                </c:pt>
                <c:pt idx="4922">
                  <c:v>4.4999999999999998E-2</c:v>
                </c:pt>
                <c:pt idx="4923">
                  <c:v>4.4999999999999998E-2</c:v>
                </c:pt>
                <c:pt idx="4924">
                  <c:v>4.4999999999999998E-2</c:v>
                </c:pt>
                <c:pt idx="4925">
                  <c:v>4.4999999999999998E-2</c:v>
                </c:pt>
                <c:pt idx="4926">
                  <c:v>4.4999999999999998E-2</c:v>
                </c:pt>
                <c:pt idx="4927">
                  <c:v>4.4999999999999998E-2</c:v>
                </c:pt>
                <c:pt idx="4928">
                  <c:v>4.4999999999999998E-2</c:v>
                </c:pt>
                <c:pt idx="4929">
                  <c:v>4.4999999999999998E-2</c:v>
                </c:pt>
                <c:pt idx="4930">
                  <c:v>4.4999999999999998E-2</c:v>
                </c:pt>
                <c:pt idx="4931">
                  <c:v>4.4999999999999998E-2</c:v>
                </c:pt>
                <c:pt idx="4932">
                  <c:v>4.4999999999999998E-2</c:v>
                </c:pt>
                <c:pt idx="4933">
                  <c:v>4.4999999999999998E-2</c:v>
                </c:pt>
                <c:pt idx="4934">
                  <c:v>4.4999999999999998E-2</c:v>
                </c:pt>
                <c:pt idx="4935">
                  <c:v>4.4999999999999998E-2</c:v>
                </c:pt>
                <c:pt idx="4936">
                  <c:v>4.4999999999999998E-2</c:v>
                </c:pt>
                <c:pt idx="4937">
                  <c:v>4.4999999999999998E-2</c:v>
                </c:pt>
                <c:pt idx="4938">
                  <c:v>4.4999999999999998E-2</c:v>
                </c:pt>
                <c:pt idx="4939">
                  <c:v>4.4999999999999998E-2</c:v>
                </c:pt>
                <c:pt idx="4940">
                  <c:v>4.4999999999999998E-2</c:v>
                </c:pt>
                <c:pt idx="4941">
                  <c:v>4.4999999999999998E-2</c:v>
                </c:pt>
                <c:pt idx="4942">
                  <c:v>4.4999999999999998E-2</c:v>
                </c:pt>
                <c:pt idx="4943">
                  <c:v>4.4999999999999998E-2</c:v>
                </c:pt>
                <c:pt idx="4944">
                  <c:v>4.4999999999999998E-2</c:v>
                </c:pt>
                <c:pt idx="4945">
                  <c:v>4.4999999999999998E-2</c:v>
                </c:pt>
                <c:pt idx="4946">
                  <c:v>4.4999999999999998E-2</c:v>
                </c:pt>
                <c:pt idx="4947">
                  <c:v>4.4999999999999998E-2</c:v>
                </c:pt>
                <c:pt idx="4948">
                  <c:v>4.4999999999999998E-2</c:v>
                </c:pt>
                <c:pt idx="4949">
                  <c:v>4.4999999999999998E-2</c:v>
                </c:pt>
                <c:pt idx="4950">
                  <c:v>4.4999999999999998E-2</c:v>
                </c:pt>
                <c:pt idx="4951">
                  <c:v>4.4999999999999998E-2</c:v>
                </c:pt>
                <c:pt idx="4952">
                  <c:v>4.4999999999999998E-2</c:v>
                </c:pt>
                <c:pt idx="4953">
                  <c:v>4.4999999999999998E-2</c:v>
                </c:pt>
                <c:pt idx="4954">
                  <c:v>4.4999999999999998E-2</c:v>
                </c:pt>
                <c:pt idx="4955">
                  <c:v>4.4999999999999998E-2</c:v>
                </c:pt>
                <c:pt idx="4956">
                  <c:v>4.4999999999999998E-2</c:v>
                </c:pt>
                <c:pt idx="4957">
                  <c:v>4.2500000000000003E-2</c:v>
                </c:pt>
                <c:pt idx="4958">
                  <c:v>4.2500000000000003E-2</c:v>
                </c:pt>
                <c:pt idx="4959">
                  <c:v>4.2500000000000003E-2</c:v>
                </c:pt>
                <c:pt idx="4960">
                  <c:v>4.2500000000000003E-2</c:v>
                </c:pt>
                <c:pt idx="4961">
                  <c:v>4.2500000000000003E-2</c:v>
                </c:pt>
                <c:pt idx="4962">
                  <c:v>4.2500000000000003E-2</c:v>
                </c:pt>
                <c:pt idx="4963">
                  <c:v>4.2500000000000003E-2</c:v>
                </c:pt>
                <c:pt idx="4964">
                  <c:v>4.2500000000000003E-2</c:v>
                </c:pt>
                <c:pt idx="4965">
                  <c:v>4.2500000000000003E-2</c:v>
                </c:pt>
                <c:pt idx="4966">
                  <c:v>4.2500000000000003E-2</c:v>
                </c:pt>
                <c:pt idx="4967">
                  <c:v>4.2500000000000003E-2</c:v>
                </c:pt>
                <c:pt idx="4968">
                  <c:v>4.2500000000000003E-2</c:v>
                </c:pt>
                <c:pt idx="4969">
                  <c:v>4.2500000000000003E-2</c:v>
                </c:pt>
                <c:pt idx="4970">
                  <c:v>4.2500000000000003E-2</c:v>
                </c:pt>
                <c:pt idx="4971">
                  <c:v>4.2500000000000003E-2</c:v>
                </c:pt>
                <c:pt idx="4972">
                  <c:v>4.2500000000000003E-2</c:v>
                </c:pt>
                <c:pt idx="4973">
                  <c:v>4.2500000000000003E-2</c:v>
                </c:pt>
                <c:pt idx="4974">
                  <c:v>4.2500000000000003E-2</c:v>
                </c:pt>
                <c:pt idx="4975">
                  <c:v>4.2500000000000003E-2</c:v>
                </c:pt>
                <c:pt idx="4976">
                  <c:v>4.2500000000000003E-2</c:v>
                </c:pt>
                <c:pt idx="4977">
                  <c:v>4.2500000000000003E-2</c:v>
                </c:pt>
                <c:pt idx="4978">
                  <c:v>4.2500000000000003E-2</c:v>
                </c:pt>
                <c:pt idx="4979">
                  <c:v>4.2500000000000003E-2</c:v>
                </c:pt>
                <c:pt idx="4980">
                  <c:v>4.2500000000000003E-2</c:v>
                </c:pt>
                <c:pt idx="4981">
                  <c:v>4.2500000000000003E-2</c:v>
                </c:pt>
                <c:pt idx="4982">
                  <c:v>4.2500000000000003E-2</c:v>
                </c:pt>
                <c:pt idx="4983">
                  <c:v>4.2500000000000003E-2</c:v>
                </c:pt>
                <c:pt idx="4984">
                  <c:v>4.2500000000000003E-2</c:v>
                </c:pt>
                <c:pt idx="4985">
                  <c:v>3.7499999999999999E-2</c:v>
                </c:pt>
                <c:pt idx="4986">
                  <c:v>3.7499999999999999E-2</c:v>
                </c:pt>
                <c:pt idx="4987">
                  <c:v>3.7499999999999999E-2</c:v>
                </c:pt>
                <c:pt idx="4988">
                  <c:v>3.7499999999999999E-2</c:v>
                </c:pt>
                <c:pt idx="4989">
                  <c:v>3.7499999999999999E-2</c:v>
                </c:pt>
                <c:pt idx="4990">
                  <c:v>3.7499999999999999E-2</c:v>
                </c:pt>
                <c:pt idx="4991">
                  <c:v>3.7499999999999999E-2</c:v>
                </c:pt>
                <c:pt idx="4992">
                  <c:v>3.7499999999999999E-2</c:v>
                </c:pt>
                <c:pt idx="4993">
                  <c:v>3.7499999999999999E-2</c:v>
                </c:pt>
                <c:pt idx="4994">
                  <c:v>3.7499999999999999E-2</c:v>
                </c:pt>
                <c:pt idx="4995">
                  <c:v>3.7499999999999999E-2</c:v>
                </c:pt>
                <c:pt idx="4996">
                  <c:v>3.7499999999999999E-2</c:v>
                </c:pt>
                <c:pt idx="4997">
                  <c:v>3.7499999999999999E-2</c:v>
                </c:pt>
                <c:pt idx="4998">
                  <c:v>3.7499999999999999E-2</c:v>
                </c:pt>
                <c:pt idx="4999">
                  <c:v>3.7499999999999999E-2</c:v>
                </c:pt>
                <c:pt idx="5000">
                  <c:v>3.7499999999999999E-2</c:v>
                </c:pt>
                <c:pt idx="5001">
                  <c:v>3.7499999999999999E-2</c:v>
                </c:pt>
                <c:pt idx="5002">
                  <c:v>3.7499999999999999E-2</c:v>
                </c:pt>
                <c:pt idx="5003">
                  <c:v>3.7499999999999999E-2</c:v>
                </c:pt>
                <c:pt idx="5004">
                  <c:v>3.7499999999999999E-2</c:v>
                </c:pt>
                <c:pt idx="5005">
                  <c:v>3.7499999999999999E-2</c:v>
                </c:pt>
                <c:pt idx="5006">
                  <c:v>3.7499999999999999E-2</c:v>
                </c:pt>
                <c:pt idx="5007">
                  <c:v>3.7499999999999999E-2</c:v>
                </c:pt>
                <c:pt idx="5008">
                  <c:v>3.7499999999999999E-2</c:v>
                </c:pt>
                <c:pt idx="5009">
                  <c:v>3.7499999999999999E-2</c:v>
                </c:pt>
                <c:pt idx="5010">
                  <c:v>3.7499999999999999E-2</c:v>
                </c:pt>
                <c:pt idx="5011">
                  <c:v>3.7499999999999999E-2</c:v>
                </c:pt>
                <c:pt idx="5012">
                  <c:v>3.7499999999999999E-2</c:v>
                </c:pt>
                <c:pt idx="5013">
                  <c:v>3.7499999999999999E-2</c:v>
                </c:pt>
                <c:pt idx="5014">
                  <c:v>3.7499999999999999E-2</c:v>
                </c:pt>
                <c:pt idx="5015">
                  <c:v>3.7499999999999999E-2</c:v>
                </c:pt>
                <c:pt idx="5016">
                  <c:v>3.7499999999999999E-2</c:v>
                </c:pt>
                <c:pt idx="5017">
                  <c:v>0.03</c:v>
                </c:pt>
                <c:pt idx="5018">
                  <c:v>0.03</c:v>
                </c:pt>
                <c:pt idx="5019">
                  <c:v>0.03</c:v>
                </c:pt>
                <c:pt idx="5020">
                  <c:v>0.03</c:v>
                </c:pt>
                <c:pt idx="5021">
                  <c:v>0.03</c:v>
                </c:pt>
                <c:pt idx="5022">
                  <c:v>0.03</c:v>
                </c:pt>
                <c:pt idx="5023">
                  <c:v>0.03</c:v>
                </c:pt>
                <c:pt idx="5024">
                  <c:v>0.03</c:v>
                </c:pt>
                <c:pt idx="5025">
                  <c:v>0.03</c:v>
                </c:pt>
                <c:pt idx="5026">
                  <c:v>0.03</c:v>
                </c:pt>
                <c:pt idx="5027">
                  <c:v>0.03</c:v>
                </c:pt>
                <c:pt idx="5028">
                  <c:v>0.03</c:v>
                </c:pt>
                <c:pt idx="5029">
                  <c:v>0.03</c:v>
                </c:pt>
                <c:pt idx="5030">
                  <c:v>0.03</c:v>
                </c:pt>
                <c:pt idx="5031">
                  <c:v>0.03</c:v>
                </c:pt>
                <c:pt idx="5032">
                  <c:v>0.03</c:v>
                </c:pt>
                <c:pt idx="5033">
                  <c:v>0.03</c:v>
                </c:pt>
                <c:pt idx="5034">
                  <c:v>0.03</c:v>
                </c:pt>
                <c:pt idx="5035">
                  <c:v>0.03</c:v>
                </c:pt>
                <c:pt idx="5036">
                  <c:v>0.03</c:v>
                </c:pt>
                <c:pt idx="5037">
                  <c:v>0.03</c:v>
                </c:pt>
                <c:pt idx="5038">
                  <c:v>0.03</c:v>
                </c:pt>
                <c:pt idx="5039">
                  <c:v>0.03</c:v>
                </c:pt>
                <c:pt idx="5040">
                  <c:v>0.03</c:v>
                </c:pt>
                <c:pt idx="5041">
                  <c:v>0.03</c:v>
                </c:pt>
                <c:pt idx="5042">
                  <c:v>0.03</c:v>
                </c:pt>
                <c:pt idx="5043">
                  <c:v>0.03</c:v>
                </c:pt>
                <c:pt idx="5044">
                  <c:v>0.03</c:v>
                </c:pt>
                <c:pt idx="5045">
                  <c:v>0.03</c:v>
                </c:pt>
                <c:pt idx="5046">
                  <c:v>2.2499999999999999E-2</c:v>
                </c:pt>
                <c:pt idx="5047">
                  <c:v>2.2499999999999999E-2</c:v>
                </c:pt>
                <c:pt idx="5048">
                  <c:v>2.2499999999999999E-2</c:v>
                </c:pt>
                <c:pt idx="5049">
                  <c:v>2.2499999999999999E-2</c:v>
                </c:pt>
                <c:pt idx="5050">
                  <c:v>2.2499999999999999E-2</c:v>
                </c:pt>
                <c:pt idx="5051">
                  <c:v>2.2499999999999999E-2</c:v>
                </c:pt>
                <c:pt idx="5052">
                  <c:v>2.2499999999999999E-2</c:v>
                </c:pt>
                <c:pt idx="5053">
                  <c:v>2.2499999999999999E-2</c:v>
                </c:pt>
                <c:pt idx="5054">
                  <c:v>2.2499999999999999E-2</c:v>
                </c:pt>
                <c:pt idx="5055">
                  <c:v>2.2499999999999999E-2</c:v>
                </c:pt>
                <c:pt idx="5056">
                  <c:v>2.2499999999999999E-2</c:v>
                </c:pt>
                <c:pt idx="5057">
                  <c:v>2.2499999999999999E-2</c:v>
                </c:pt>
                <c:pt idx="5058">
                  <c:v>2.2499999999999999E-2</c:v>
                </c:pt>
                <c:pt idx="5059">
                  <c:v>2.2499999999999999E-2</c:v>
                </c:pt>
                <c:pt idx="5060">
                  <c:v>2.2499999999999999E-2</c:v>
                </c:pt>
                <c:pt idx="5061">
                  <c:v>2.2499999999999999E-2</c:v>
                </c:pt>
                <c:pt idx="5062">
                  <c:v>2.2499999999999999E-2</c:v>
                </c:pt>
                <c:pt idx="5063">
                  <c:v>2.2499999999999999E-2</c:v>
                </c:pt>
                <c:pt idx="5064">
                  <c:v>2.2499999999999999E-2</c:v>
                </c:pt>
                <c:pt idx="5065">
                  <c:v>2.2499999999999999E-2</c:v>
                </c:pt>
                <c:pt idx="5066">
                  <c:v>2.2499999999999999E-2</c:v>
                </c:pt>
                <c:pt idx="5067">
                  <c:v>2.2499999999999999E-2</c:v>
                </c:pt>
                <c:pt idx="5068">
                  <c:v>2.2499999999999999E-2</c:v>
                </c:pt>
                <c:pt idx="5069">
                  <c:v>2.2499999999999999E-2</c:v>
                </c:pt>
                <c:pt idx="5070">
                  <c:v>2.2499999999999999E-2</c:v>
                </c:pt>
                <c:pt idx="5071">
                  <c:v>2.2499999999999999E-2</c:v>
                </c:pt>
                <c:pt idx="5072">
                  <c:v>2.2499999999999999E-2</c:v>
                </c:pt>
                <c:pt idx="5073">
                  <c:v>2.2499999999999999E-2</c:v>
                </c:pt>
                <c:pt idx="5074">
                  <c:v>2.2499999999999999E-2</c:v>
                </c:pt>
                <c:pt idx="5075">
                  <c:v>2.2499999999999999E-2</c:v>
                </c:pt>
                <c:pt idx="5076">
                  <c:v>2.2499999999999999E-2</c:v>
                </c:pt>
                <c:pt idx="5077">
                  <c:v>2.2499999999999999E-2</c:v>
                </c:pt>
                <c:pt idx="5078">
                  <c:v>2.2499999999999999E-2</c:v>
                </c:pt>
                <c:pt idx="5079">
                  <c:v>2.2499999999999999E-2</c:v>
                </c:pt>
                <c:pt idx="5080">
                  <c:v>2.2499999999999999E-2</c:v>
                </c:pt>
                <c:pt idx="5081">
                  <c:v>0.02</c:v>
                </c:pt>
                <c:pt idx="5082">
                  <c:v>0.02</c:v>
                </c:pt>
                <c:pt idx="5083">
                  <c:v>0.02</c:v>
                </c:pt>
                <c:pt idx="5084">
                  <c:v>0.02</c:v>
                </c:pt>
                <c:pt idx="5085">
                  <c:v>0.02</c:v>
                </c:pt>
                <c:pt idx="5086">
                  <c:v>0.02</c:v>
                </c:pt>
                <c:pt idx="5087">
                  <c:v>0.02</c:v>
                </c:pt>
                <c:pt idx="5088">
                  <c:v>0.02</c:v>
                </c:pt>
                <c:pt idx="5089">
                  <c:v>0.02</c:v>
                </c:pt>
                <c:pt idx="5090">
                  <c:v>0.02</c:v>
                </c:pt>
                <c:pt idx="5091">
                  <c:v>0.02</c:v>
                </c:pt>
                <c:pt idx="5092">
                  <c:v>0.02</c:v>
                </c:pt>
                <c:pt idx="5093">
                  <c:v>0.02</c:v>
                </c:pt>
                <c:pt idx="5094">
                  <c:v>0.02</c:v>
                </c:pt>
                <c:pt idx="5095">
                  <c:v>0.02</c:v>
                </c:pt>
                <c:pt idx="5096">
                  <c:v>0.02</c:v>
                </c:pt>
                <c:pt idx="5097">
                  <c:v>0.02</c:v>
                </c:pt>
                <c:pt idx="5098">
                  <c:v>0.02</c:v>
                </c:pt>
                <c:pt idx="5099">
                  <c:v>0.02</c:v>
                </c:pt>
                <c:pt idx="5100">
                  <c:v>0.02</c:v>
                </c:pt>
                <c:pt idx="5101">
                  <c:v>0.02</c:v>
                </c:pt>
                <c:pt idx="5102">
                  <c:v>0.02</c:v>
                </c:pt>
                <c:pt idx="5103">
                  <c:v>0.02</c:v>
                </c:pt>
                <c:pt idx="5104">
                  <c:v>0.02</c:v>
                </c:pt>
                <c:pt idx="5105">
                  <c:v>0.02</c:v>
                </c:pt>
                <c:pt idx="5106">
                  <c:v>0.02</c:v>
                </c:pt>
                <c:pt idx="5107">
                  <c:v>0.02</c:v>
                </c:pt>
                <c:pt idx="5108">
                  <c:v>0.02</c:v>
                </c:pt>
                <c:pt idx="5109">
                  <c:v>0.02</c:v>
                </c:pt>
                <c:pt idx="5110">
                  <c:v>0.02</c:v>
                </c:pt>
                <c:pt idx="5111">
                  <c:v>0.02</c:v>
                </c:pt>
                <c:pt idx="5112">
                  <c:v>0.02</c:v>
                </c:pt>
                <c:pt idx="5113">
                  <c:v>0.02</c:v>
                </c:pt>
                <c:pt idx="5114">
                  <c:v>0.02</c:v>
                </c:pt>
                <c:pt idx="5115">
                  <c:v>0.02</c:v>
                </c:pt>
                <c:pt idx="5116">
                  <c:v>0.02</c:v>
                </c:pt>
                <c:pt idx="5117">
                  <c:v>0.02</c:v>
                </c:pt>
                <c:pt idx="5118">
                  <c:v>0.02</c:v>
                </c:pt>
                <c:pt idx="5119">
                  <c:v>0.02</c:v>
                </c:pt>
                <c:pt idx="5120">
                  <c:v>0.02</c:v>
                </c:pt>
                <c:pt idx="5121">
                  <c:v>0.02</c:v>
                </c:pt>
                <c:pt idx="5122">
                  <c:v>0.02</c:v>
                </c:pt>
                <c:pt idx="5123">
                  <c:v>0.02</c:v>
                </c:pt>
                <c:pt idx="5124">
                  <c:v>0.02</c:v>
                </c:pt>
                <c:pt idx="5125">
                  <c:v>0.02</c:v>
                </c:pt>
                <c:pt idx="5126">
                  <c:v>0.02</c:v>
                </c:pt>
                <c:pt idx="5127">
                  <c:v>0.02</c:v>
                </c:pt>
                <c:pt idx="5128">
                  <c:v>0.02</c:v>
                </c:pt>
                <c:pt idx="5129">
                  <c:v>0.02</c:v>
                </c:pt>
                <c:pt idx="5130">
                  <c:v>0.02</c:v>
                </c:pt>
                <c:pt idx="5131">
                  <c:v>0.02</c:v>
                </c:pt>
                <c:pt idx="5132">
                  <c:v>0.02</c:v>
                </c:pt>
                <c:pt idx="5133">
                  <c:v>0.02</c:v>
                </c:pt>
                <c:pt idx="5134">
                  <c:v>0.02</c:v>
                </c:pt>
                <c:pt idx="5135">
                  <c:v>0.02</c:v>
                </c:pt>
                <c:pt idx="5136">
                  <c:v>0.02</c:v>
                </c:pt>
                <c:pt idx="5137">
                  <c:v>0.02</c:v>
                </c:pt>
                <c:pt idx="5138">
                  <c:v>0.02</c:v>
                </c:pt>
                <c:pt idx="5139">
                  <c:v>0.02</c:v>
                </c:pt>
                <c:pt idx="5140">
                  <c:v>0.02</c:v>
                </c:pt>
                <c:pt idx="5141">
                  <c:v>0.02</c:v>
                </c:pt>
                <c:pt idx="5142">
                  <c:v>0.02</c:v>
                </c:pt>
                <c:pt idx="5143">
                  <c:v>0.02</c:v>
                </c:pt>
                <c:pt idx="5144">
                  <c:v>0.02</c:v>
                </c:pt>
                <c:pt idx="5145">
                  <c:v>0.02</c:v>
                </c:pt>
                <c:pt idx="5146">
                  <c:v>0.02</c:v>
                </c:pt>
                <c:pt idx="5147">
                  <c:v>0.02</c:v>
                </c:pt>
                <c:pt idx="5148">
                  <c:v>0.02</c:v>
                </c:pt>
                <c:pt idx="5149">
                  <c:v>0.02</c:v>
                </c:pt>
                <c:pt idx="5150">
                  <c:v>0.02</c:v>
                </c:pt>
                <c:pt idx="5151">
                  <c:v>0.02</c:v>
                </c:pt>
                <c:pt idx="5152">
                  <c:v>0.02</c:v>
                </c:pt>
                <c:pt idx="5153">
                  <c:v>0.02</c:v>
                </c:pt>
                <c:pt idx="5154">
                  <c:v>0.02</c:v>
                </c:pt>
                <c:pt idx="5155">
                  <c:v>0.02</c:v>
                </c:pt>
                <c:pt idx="5156">
                  <c:v>0.02</c:v>
                </c:pt>
                <c:pt idx="5157">
                  <c:v>0.02</c:v>
                </c:pt>
                <c:pt idx="5158">
                  <c:v>0.02</c:v>
                </c:pt>
                <c:pt idx="5159">
                  <c:v>0.02</c:v>
                </c:pt>
                <c:pt idx="5160">
                  <c:v>0.02</c:v>
                </c:pt>
                <c:pt idx="5161">
                  <c:v>0.02</c:v>
                </c:pt>
                <c:pt idx="5162">
                  <c:v>0.02</c:v>
                </c:pt>
                <c:pt idx="5163">
                  <c:v>0.02</c:v>
                </c:pt>
                <c:pt idx="5164">
                  <c:v>0.02</c:v>
                </c:pt>
                <c:pt idx="5165">
                  <c:v>0.02</c:v>
                </c:pt>
                <c:pt idx="5166">
                  <c:v>0.02</c:v>
                </c:pt>
                <c:pt idx="5167">
                  <c:v>0.02</c:v>
                </c:pt>
                <c:pt idx="5168">
                  <c:v>0.02</c:v>
                </c:pt>
                <c:pt idx="5169">
                  <c:v>0.02</c:v>
                </c:pt>
                <c:pt idx="5170">
                  <c:v>0.02</c:v>
                </c:pt>
                <c:pt idx="5171">
                  <c:v>0.02</c:v>
                </c:pt>
                <c:pt idx="5172">
                  <c:v>0.02</c:v>
                </c:pt>
                <c:pt idx="5173">
                  <c:v>0.02</c:v>
                </c:pt>
                <c:pt idx="5174">
                  <c:v>0.02</c:v>
                </c:pt>
                <c:pt idx="5175">
                  <c:v>0.02</c:v>
                </c:pt>
                <c:pt idx="5176">
                  <c:v>0.02</c:v>
                </c:pt>
                <c:pt idx="5177">
                  <c:v>0.02</c:v>
                </c:pt>
                <c:pt idx="5178">
                  <c:v>0.02</c:v>
                </c:pt>
                <c:pt idx="5179">
                  <c:v>0.02</c:v>
                </c:pt>
                <c:pt idx="5180">
                  <c:v>0.02</c:v>
                </c:pt>
                <c:pt idx="5181">
                  <c:v>0.02</c:v>
                </c:pt>
                <c:pt idx="5182">
                  <c:v>0.02</c:v>
                </c:pt>
                <c:pt idx="5183">
                  <c:v>0.02</c:v>
                </c:pt>
                <c:pt idx="5184">
                  <c:v>0.02</c:v>
                </c:pt>
                <c:pt idx="5185">
                  <c:v>0.02</c:v>
                </c:pt>
                <c:pt idx="5186">
                  <c:v>0.02</c:v>
                </c:pt>
                <c:pt idx="5187">
                  <c:v>0.02</c:v>
                </c:pt>
                <c:pt idx="5188">
                  <c:v>0.02</c:v>
                </c:pt>
                <c:pt idx="5189">
                  <c:v>0.02</c:v>
                </c:pt>
                <c:pt idx="5190">
                  <c:v>0.02</c:v>
                </c:pt>
                <c:pt idx="5191">
                  <c:v>0.02</c:v>
                </c:pt>
                <c:pt idx="5192">
                  <c:v>0.02</c:v>
                </c:pt>
                <c:pt idx="5193">
                  <c:v>0.02</c:v>
                </c:pt>
                <c:pt idx="5194">
                  <c:v>0.02</c:v>
                </c:pt>
                <c:pt idx="5195">
                  <c:v>0.02</c:v>
                </c:pt>
                <c:pt idx="5196">
                  <c:v>0.02</c:v>
                </c:pt>
                <c:pt idx="5197">
                  <c:v>0.02</c:v>
                </c:pt>
                <c:pt idx="5198">
                  <c:v>0.02</c:v>
                </c:pt>
                <c:pt idx="5199">
                  <c:v>0.02</c:v>
                </c:pt>
                <c:pt idx="5200">
                  <c:v>0.02</c:v>
                </c:pt>
                <c:pt idx="5201">
                  <c:v>0.02</c:v>
                </c:pt>
                <c:pt idx="5202">
                  <c:v>0.02</c:v>
                </c:pt>
                <c:pt idx="5203">
                  <c:v>0.02</c:v>
                </c:pt>
                <c:pt idx="5204">
                  <c:v>0.02</c:v>
                </c:pt>
                <c:pt idx="5205">
                  <c:v>0.02</c:v>
                </c:pt>
                <c:pt idx="5206">
                  <c:v>0.02</c:v>
                </c:pt>
                <c:pt idx="5207">
                  <c:v>0.02</c:v>
                </c:pt>
                <c:pt idx="5208">
                  <c:v>0.02</c:v>
                </c:pt>
                <c:pt idx="5209">
                  <c:v>0.02</c:v>
                </c:pt>
                <c:pt idx="5210">
                  <c:v>0.02</c:v>
                </c:pt>
                <c:pt idx="5211">
                  <c:v>0.02</c:v>
                </c:pt>
                <c:pt idx="5212">
                  <c:v>0.02</c:v>
                </c:pt>
                <c:pt idx="5213">
                  <c:v>0.02</c:v>
                </c:pt>
                <c:pt idx="5214">
                  <c:v>0.02</c:v>
                </c:pt>
                <c:pt idx="5215">
                  <c:v>0.02</c:v>
                </c:pt>
                <c:pt idx="5216">
                  <c:v>0.02</c:v>
                </c:pt>
                <c:pt idx="5217">
                  <c:v>0.02</c:v>
                </c:pt>
                <c:pt idx="5218">
                  <c:v>0.02</c:v>
                </c:pt>
                <c:pt idx="5219">
                  <c:v>0.02</c:v>
                </c:pt>
                <c:pt idx="5220">
                  <c:v>0.02</c:v>
                </c:pt>
                <c:pt idx="5221">
                  <c:v>0.02</c:v>
                </c:pt>
                <c:pt idx="5222">
                  <c:v>0.02</c:v>
                </c:pt>
                <c:pt idx="5223">
                  <c:v>0.02</c:v>
                </c:pt>
                <c:pt idx="5224">
                  <c:v>0.02</c:v>
                </c:pt>
                <c:pt idx="5225">
                  <c:v>0.02</c:v>
                </c:pt>
                <c:pt idx="5226">
                  <c:v>0.02</c:v>
                </c:pt>
                <c:pt idx="5227">
                  <c:v>0.02</c:v>
                </c:pt>
                <c:pt idx="5228">
                  <c:v>0.02</c:v>
                </c:pt>
                <c:pt idx="5229">
                  <c:v>0.02</c:v>
                </c:pt>
                <c:pt idx="5230">
                  <c:v>0.02</c:v>
                </c:pt>
                <c:pt idx="5231">
                  <c:v>0.02</c:v>
                </c:pt>
                <c:pt idx="5232">
                  <c:v>0.02</c:v>
                </c:pt>
                <c:pt idx="5233">
                  <c:v>0.02</c:v>
                </c:pt>
                <c:pt idx="5234">
                  <c:v>2.75E-2</c:v>
                </c:pt>
                <c:pt idx="5235">
                  <c:v>2.75E-2</c:v>
                </c:pt>
                <c:pt idx="5236">
                  <c:v>2.75E-2</c:v>
                </c:pt>
                <c:pt idx="5237">
                  <c:v>2.75E-2</c:v>
                </c:pt>
                <c:pt idx="5238">
                  <c:v>2.75E-2</c:v>
                </c:pt>
                <c:pt idx="5239">
                  <c:v>2.75E-2</c:v>
                </c:pt>
                <c:pt idx="5240">
                  <c:v>2.75E-2</c:v>
                </c:pt>
                <c:pt idx="5241">
                  <c:v>2.75E-2</c:v>
                </c:pt>
                <c:pt idx="5242">
                  <c:v>2.75E-2</c:v>
                </c:pt>
                <c:pt idx="5243">
                  <c:v>2.75E-2</c:v>
                </c:pt>
                <c:pt idx="5244">
                  <c:v>2.75E-2</c:v>
                </c:pt>
                <c:pt idx="5245">
                  <c:v>2.75E-2</c:v>
                </c:pt>
                <c:pt idx="5246">
                  <c:v>2.75E-2</c:v>
                </c:pt>
                <c:pt idx="5247">
                  <c:v>2.75E-2</c:v>
                </c:pt>
                <c:pt idx="5248">
                  <c:v>2.75E-2</c:v>
                </c:pt>
                <c:pt idx="5249">
                  <c:v>2.75E-2</c:v>
                </c:pt>
                <c:pt idx="5250">
                  <c:v>2.75E-2</c:v>
                </c:pt>
                <c:pt idx="5251">
                  <c:v>2.75E-2</c:v>
                </c:pt>
                <c:pt idx="5252">
                  <c:v>2.75E-2</c:v>
                </c:pt>
                <c:pt idx="5253">
                  <c:v>2.75E-2</c:v>
                </c:pt>
                <c:pt idx="5254">
                  <c:v>2.75E-2</c:v>
                </c:pt>
                <c:pt idx="5255">
                  <c:v>2.75E-2</c:v>
                </c:pt>
                <c:pt idx="5256">
                  <c:v>2.75E-2</c:v>
                </c:pt>
                <c:pt idx="5257">
                  <c:v>2.75E-2</c:v>
                </c:pt>
                <c:pt idx="5258">
                  <c:v>2.75E-2</c:v>
                </c:pt>
                <c:pt idx="5259">
                  <c:v>2.75E-2</c:v>
                </c:pt>
                <c:pt idx="5260">
                  <c:v>2.75E-2</c:v>
                </c:pt>
                <c:pt idx="5261">
                  <c:v>2.75E-2</c:v>
                </c:pt>
                <c:pt idx="5262">
                  <c:v>2.75E-2</c:v>
                </c:pt>
                <c:pt idx="5263">
                  <c:v>2.75E-2</c:v>
                </c:pt>
                <c:pt idx="5264">
                  <c:v>2.75E-2</c:v>
                </c:pt>
                <c:pt idx="5265">
                  <c:v>2.75E-2</c:v>
                </c:pt>
                <c:pt idx="5266">
                  <c:v>2.75E-2</c:v>
                </c:pt>
                <c:pt idx="5267">
                  <c:v>3.5000000000000003E-2</c:v>
                </c:pt>
                <c:pt idx="5268">
                  <c:v>3.5000000000000003E-2</c:v>
                </c:pt>
                <c:pt idx="5269">
                  <c:v>3.5000000000000003E-2</c:v>
                </c:pt>
                <c:pt idx="5270">
                  <c:v>3.5000000000000003E-2</c:v>
                </c:pt>
                <c:pt idx="5271">
                  <c:v>3.5000000000000003E-2</c:v>
                </c:pt>
                <c:pt idx="5272">
                  <c:v>3.5000000000000003E-2</c:v>
                </c:pt>
                <c:pt idx="5273">
                  <c:v>3.5000000000000003E-2</c:v>
                </c:pt>
                <c:pt idx="5274">
                  <c:v>3.5000000000000003E-2</c:v>
                </c:pt>
                <c:pt idx="5275">
                  <c:v>3.5000000000000003E-2</c:v>
                </c:pt>
                <c:pt idx="5276">
                  <c:v>3.5000000000000003E-2</c:v>
                </c:pt>
                <c:pt idx="5277">
                  <c:v>3.5000000000000003E-2</c:v>
                </c:pt>
                <c:pt idx="5278">
                  <c:v>3.5000000000000003E-2</c:v>
                </c:pt>
                <c:pt idx="5279">
                  <c:v>3.5000000000000003E-2</c:v>
                </c:pt>
                <c:pt idx="5280">
                  <c:v>3.5000000000000003E-2</c:v>
                </c:pt>
                <c:pt idx="5281">
                  <c:v>3.5000000000000003E-2</c:v>
                </c:pt>
                <c:pt idx="5282">
                  <c:v>3.5000000000000003E-2</c:v>
                </c:pt>
                <c:pt idx="5283">
                  <c:v>3.5000000000000003E-2</c:v>
                </c:pt>
                <c:pt idx="5284">
                  <c:v>3.5000000000000003E-2</c:v>
                </c:pt>
                <c:pt idx="5285">
                  <c:v>3.5000000000000003E-2</c:v>
                </c:pt>
                <c:pt idx="5286">
                  <c:v>3.5000000000000003E-2</c:v>
                </c:pt>
                <c:pt idx="5287">
                  <c:v>3.5000000000000003E-2</c:v>
                </c:pt>
                <c:pt idx="5288">
                  <c:v>3.5000000000000003E-2</c:v>
                </c:pt>
                <c:pt idx="5289">
                  <c:v>3.5000000000000003E-2</c:v>
                </c:pt>
                <c:pt idx="5290">
                  <c:v>3.5000000000000003E-2</c:v>
                </c:pt>
                <c:pt idx="5291">
                  <c:v>3.5000000000000003E-2</c:v>
                </c:pt>
                <c:pt idx="5292">
                  <c:v>3.5000000000000003E-2</c:v>
                </c:pt>
                <c:pt idx="5293">
                  <c:v>3.5000000000000003E-2</c:v>
                </c:pt>
                <c:pt idx="5294">
                  <c:v>3.5000000000000003E-2</c:v>
                </c:pt>
                <c:pt idx="5295">
                  <c:v>3.5000000000000003E-2</c:v>
                </c:pt>
                <c:pt idx="5296">
                  <c:v>4.2500000000000003E-2</c:v>
                </c:pt>
                <c:pt idx="5297">
                  <c:v>4.2500000000000003E-2</c:v>
                </c:pt>
                <c:pt idx="5298">
                  <c:v>4.2500000000000003E-2</c:v>
                </c:pt>
                <c:pt idx="5299">
                  <c:v>4.2500000000000003E-2</c:v>
                </c:pt>
                <c:pt idx="5300">
                  <c:v>4.2500000000000003E-2</c:v>
                </c:pt>
                <c:pt idx="5301">
                  <c:v>4.2500000000000003E-2</c:v>
                </c:pt>
                <c:pt idx="5302">
                  <c:v>4.2500000000000003E-2</c:v>
                </c:pt>
                <c:pt idx="5303">
                  <c:v>4.2500000000000003E-2</c:v>
                </c:pt>
                <c:pt idx="5304">
                  <c:v>4.2500000000000003E-2</c:v>
                </c:pt>
                <c:pt idx="5305">
                  <c:v>4.2500000000000003E-2</c:v>
                </c:pt>
                <c:pt idx="5306">
                  <c:v>4.2500000000000003E-2</c:v>
                </c:pt>
                <c:pt idx="5307">
                  <c:v>4.2500000000000003E-2</c:v>
                </c:pt>
                <c:pt idx="5308">
                  <c:v>4.2500000000000003E-2</c:v>
                </c:pt>
                <c:pt idx="5309">
                  <c:v>4.2500000000000003E-2</c:v>
                </c:pt>
                <c:pt idx="5310">
                  <c:v>4.2500000000000003E-2</c:v>
                </c:pt>
                <c:pt idx="5311">
                  <c:v>4.2500000000000003E-2</c:v>
                </c:pt>
                <c:pt idx="5312">
                  <c:v>4.2500000000000003E-2</c:v>
                </c:pt>
                <c:pt idx="5313">
                  <c:v>4.2500000000000003E-2</c:v>
                </c:pt>
                <c:pt idx="5314">
                  <c:v>4.2500000000000003E-2</c:v>
                </c:pt>
                <c:pt idx="5315">
                  <c:v>4.2500000000000003E-2</c:v>
                </c:pt>
                <c:pt idx="5316">
                  <c:v>4.2500000000000003E-2</c:v>
                </c:pt>
                <c:pt idx="5317">
                  <c:v>4.2500000000000003E-2</c:v>
                </c:pt>
                <c:pt idx="5318">
                  <c:v>4.2500000000000003E-2</c:v>
                </c:pt>
                <c:pt idx="5319">
                  <c:v>4.2500000000000003E-2</c:v>
                </c:pt>
                <c:pt idx="5320">
                  <c:v>4.2500000000000003E-2</c:v>
                </c:pt>
                <c:pt idx="5321">
                  <c:v>4.2500000000000003E-2</c:v>
                </c:pt>
                <c:pt idx="5322">
                  <c:v>4.2500000000000003E-2</c:v>
                </c:pt>
                <c:pt idx="5323">
                  <c:v>4.2500000000000003E-2</c:v>
                </c:pt>
                <c:pt idx="5324">
                  <c:v>4.2500000000000003E-2</c:v>
                </c:pt>
                <c:pt idx="5325">
                  <c:v>4.2500000000000003E-2</c:v>
                </c:pt>
                <c:pt idx="5326">
                  <c:v>4.2500000000000003E-2</c:v>
                </c:pt>
                <c:pt idx="5327">
                  <c:v>4.2500000000000003E-2</c:v>
                </c:pt>
                <c:pt idx="5328">
                  <c:v>4.2500000000000003E-2</c:v>
                </c:pt>
                <c:pt idx="5329">
                  <c:v>4.2500000000000003E-2</c:v>
                </c:pt>
                <c:pt idx="5330">
                  <c:v>4.2500000000000003E-2</c:v>
                </c:pt>
                <c:pt idx="5331">
                  <c:v>5.2499999999999998E-2</c:v>
                </c:pt>
                <c:pt idx="5332">
                  <c:v>5.2499999999999998E-2</c:v>
                </c:pt>
                <c:pt idx="5333">
                  <c:v>5.2499999999999998E-2</c:v>
                </c:pt>
                <c:pt idx="5334">
                  <c:v>5.2499999999999998E-2</c:v>
                </c:pt>
                <c:pt idx="5335">
                  <c:v>5.2499999999999998E-2</c:v>
                </c:pt>
                <c:pt idx="5336">
                  <c:v>5.2499999999999998E-2</c:v>
                </c:pt>
                <c:pt idx="5337">
                  <c:v>5.2499999999999998E-2</c:v>
                </c:pt>
                <c:pt idx="5338">
                  <c:v>5.2499999999999998E-2</c:v>
                </c:pt>
                <c:pt idx="5339">
                  <c:v>5.2499999999999998E-2</c:v>
                </c:pt>
                <c:pt idx="5340">
                  <c:v>5.2499999999999998E-2</c:v>
                </c:pt>
                <c:pt idx="5341">
                  <c:v>5.2499999999999998E-2</c:v>
                </c:pt>
                <c:pt idx="5342">
                  <c:v>5.2499999999999998E-2</c:v>
                </c:pt>
                <c:pt idx="5343">
                  <c:v>5.2499999999999998E-2</c:v>
                </c:pt>
                <c:pt idx="5344">
                  <c:v>5.2499999999999998E-2</c:v>
                </c:pt>
                <c:pt idx="5345">
                  <c:v>5.2499999999999998E-2</c:v>
                </c:pt>
                <c:pt idx="5346">
                  <c:v>5.2499999999999998E-2</c:v>
                </c:pt>
                <c:pt idx="5347">
                  <c:v>5.2499999999999998E-2</c:v>
                </c:pt>
                <c:pt idx="5348">
                  <c:v>5.2499999999999998E-2</c:v>
                </c:pt>
                <c:pt idx="5349">
                  <c:v>5.2499999999999998E-2</c:v>
                </c:pt>
                <c:pt idx="5350">
                  <c:v>5.2499999999999998E-2</c:v>
                </c:pt>
                <c:pt idx="5351">
                  <c:v>5.2499999999999998E-2</c:v>
                </c:pt>
                <c:pt idx="5352">
                  <c:v>5.2499999999999998E-2</c:v>
                </c:pt>
                <c:pt idx="5353">
                  <c:v>5.2499999999999998E-2</c:v>
                </c:pt>
                <c:pt idx="5354">
                  <c:v>5.2499999999999998E-2</c:v>
                </c:pt>
                <c:pt idx="5355">
                  <c:v>5.2499999999999998E-2</c:v>
                </c:pt>
                <c:pt idx="5356">
                  <c:v>5.2499999999999998E-2</c:v>
                </c:pt>
                <c:pt idx="5357">
                  <c:v>5.2499999999999998E-2</c:v>
                </c:pt>
                <c:pt idx="5358">
                  <c:v>5.2499999999999998E-2</c:v>
                </c:pt>
                <c:pt idx="5359">
                  <c:v>5.2499999999999998E-2</c:v>
                </c:pt>
                <c:pt idx="5360">
                  <c:v>5.2499999999999998E-2</c:v>
                </c:pt>
                <c:pt idx="5361">
                  <c:v>5.2499999999999998E-2</c:v>
                </c:pt>
                <c:pt idx="5362">
                  <c:v>5.2499999999999998E-2</c:v>
                </c:pt>
                <c:pt idx="5363">
                  <c:v>5.2499999999999998E-2</c:v>
                </c:pt>
                <c:pt idx="5364">
                  <c:v>5.2499999999999998E-2</c:v>
                </c:pt>
                <c:pt idx="5365">
                  <c:v>6.25E-2</c:v>
                </c:pt>
                <c:pt idx="5366">
                  <c:v>6.25E-2</c:v>
                </c:pt>
                <c:pt idx="5367">
                  <c:v>6.25E-2</c:v>
                </c:pt>
                <c:pt idx="5368">
                  <c:v>6.25E-2</c:v>
                </c:pt>
                <c:pt idx="5369">
                  <c:v>6.25E-2</c:v>
                </c:pt>
                <c:pt idx="5370">
                  <c:v>6.25E-2</c:v>
                </c:pt>
                <c:pt idx="5371">
                  <c:v>6.25E-2</c:v>
                </c:pt>
                <c:pt idx="5372">
                  <c:v>6.25E-2</c:v>
                </c:pt>
                <c:pt idx="5373">
                  <c:v>6.25E-2</c:v>
                </c:pt>
                <c:pt idx="5374">
                  <c:v>6.25E-2</c:v>
                </c:pt>
                <c:pt idx="5375">
                  <c:v>6.25E-2</c:v>
                </c:pt>
                <c:pt idx="5376">
                  <c:v>6.25E-2</c:v>
                </c:pt>
                <c:pt idx="5377">
                  <c:v>6.25E-2</c:v>
                </c:pt>
                <c:pt idx="5378">
                  <c:v>6.25E-2</c:v>
                </c:pt>
                <c:pt idx="5379">
                  <c:v>6.25E-2</c:v>
                </c:pt>
                <c:pt idx="5380">
                  <c:v>6.25E-2</c:v>
                </c:pt>
                <c:pt idx="5381">
                  <c:v>6.25E-2</c:v>
                </c:pt>
                <c:pt idx="5382">
                  <c:v>6.25E-2</c:v>
                </c:pt>
                <c:pt idx="5383">
                  <c:v>6.25E-2</c:v>
                </c:pt>
                <c:pt idx="5384">
                  <c:v>6.25E-2</c:v>
                </c:pt>
                <c:pt idx="5385">
                  <c:v>6.25E-2</c:v>
                </c:pt>
                <c:pt idx="5386">
                  <c:v>6.25E-2</c:v>
                </c:pt>
                <c:pt idx="5387">
                  <c:v>6.25E-2</c:v>
                </c:pt>
                <c:pt idx="5388">
                  <c:v>6.25E-2</c:v>
                </c:pt>
                <c:pt idx="5389">
                  <c:v>7.7499999999999999E-2</c:v>
                </c:pt>
                <c:pt idx="5390">
                  <c:v>7.7499999999999999E-2</c:v>
                </c:pt>
                <c:pt idx="5391">
                  <c:v>7.7499999999999999E-2</c:v>
                </c:pt>
                <c:pt idx="5392">
                  <c:v>7.7499999999999999E-2</c:v>
                </c:pt>
                <c:pt idx="5393">
                  <c:v>7.7499999999999999E-2</c:v>
                </c:pt>
                <c:pt idx="5394">
                  <c:v>7.7499999999999999E-2</c:v>
                </c:pt>
                <c:pt idx="5395">
                  <c:v>7.7499999999999999E-2</c:v>
                </c:pt>
                <c:pt idx="5396">
                  <c:v>7.7499999999999999E-2</c:v>
                </c:pt>
                <c:pt idx="5397">
                  <c:v>7.7499999999999999E-2</c:v>
                </c:pt>
                <c:pt idx="5398">
                  <c:v>7.7499999999999999E-2</c:v>
                </c:pt>
                <c:pt idx="5399">
                  <c:v>7.7499999999999999E-2</c:v>
                </c:pt>
                <c:pt idx="5400">
                  <c:v>7.7499999999999999E-2</c:v>
                </c:pt>
                <c:pt idx="5401">
                  <c:v>7.7499999999999999E-2</c:v>
                </c:pt>
                <c:pt idx="5402">
                  <c:v>7.7499999999999999E-2</c:v>
                </c:pt>
                <c:pt idx="5403">
                  <c:v>7.7499999999999999E-2</c:v>
                </c:pt>
                <c:pt idx="5404">
                  <c:v>7.7499999999999999E-2</c:v>
                </c:pt>
                <c:pt idx="5405">
                  <c:v>7.7499999999999999E-2</c:v>
                </c:pt>
                <c:pt idx="5406">
                  <c:v>7.7499999999999999E-2</c:v>
                </c:pt>
                <c:pt idx="5407">
                  <c:v>7.7499999999999999E-2</c:v>
                </c:pt>
                <c:pt idx="5408">
                  <c:v>7.7499999999999999E-2</c:v>
                </c:pt>
                <c:pt idx="5409">
                  <c:v>7.7499999999999999E-2</c:v>
                </c:pt>
                <c:pt idx="5410">
                  <c:v>7.7499999999999999E-2</c:v>
                </c:pt>
                <c:pt idx="5411">
                  <c:v>7.7499999999999999E-2</c:v>
                </c:pt>
                <c:pt idx="5412">
                  <c:v>7.7499999999999999E-2</c:v>
                </c:pt>
                <c:pt idx="5413">
                  <c:v>7.7499999999999999E-2</c:v>
                </c:pt>
                <c:pt idx="5414">
                  <c:v>7.7499999999999999E-2</c:v>
                </c:pt>
                <c:pt idx="5415">
                  <c:v>7.7499999999999999E-2</c:v>
                </c:pt>
                <c:pt idx="5416">
                  <c:v>7.7499999999999999E-2</c:v>
                </c:pt>
                <c:pt idx="5417">
                  <c:v>9.2499999999999999E-2</c:v>
                </c:pt>
                <c:pt idx="5418">
                  <c:v>9.2499999999999999E-2</c:v>
                </c:pt>
                <c:pt idx="5419">
                  <c:v>9.2499999999999999E-2</c:v>
                </c:pt>
                <c:pt idx="5420">
                  <c:v>9.2499999999999999E-2</c:v>
                </c:pt>
                <c:pt idx="5421">
                  <c:v>9.2499999999999999E-2</c:v>
                </c:pt>
                <c:pt idx="5422">
                  <c:v>9.2499999999999999E-2</c:v>
                </c:pt>
                <c:pt idx="5423">
                  <c:v>9.2499999999999999E-2</c:v>
                </c:pt>
                <c:pt idx="5424">
                  <c:v>9.2499999999999999E-2</c:v>
                </c:pt>
                <c:pt idx="5425">
                  <c:v>9.2499999999999999E-2</c:v>
                </c:pt>
                <c:pt idx="5426">
                  <c:v>9.2499999999999999E-2</c:v>
                </c:pt>
                <c:pt idx="5427">
                  <c:v>9.2499999999999999E-2</c:v>
                </c:pt>
                <c:pt idx="5428">
                  <c:v>9.2499999999999999E-2</c:v>
                </c:pt>
                <c:pt idx="5429">
                  <c:v>9.2499999999999999E-2</c:v>
                </c:pt>
                <c:pt idx="5430">
                  <c:v>9.2499999999999999E-2</c:v>
                </c:pt>
                <c:pt idx="5431">
                  <c:v>9.2499999999999999E-2</c:v>
                </c:pt>
                <c:pt idx="5432">
                  <c:v>9.2499999999999999E-2</c:v>
                </c:pt>
                <c:pt idx="5433">
                  <c:v>9.2499999999999999E-2</c:v>
                </c:pt>
                <c:pt idx="5434">
                  <c:v>9.2499999999999999E-2</c:v>
                </c:pt>
                <c:pt idx="5435">
                  <c:v>9.2499999999999999E-2</c:v>
                </c:pt>
                <c:pt idx="5436">
                  <c:v>9.2499999999999999E-2</c:v>
                </c:pt>
                <c:pt idx="5437">
                  <c:v>9.2499999999999999E-2</c:v>
                </c:pt>
                <c:pt idx="5438">
                  <c:v>9.2499999999999999E-2</c:v>
                </c:pt>
                <c:pt idx="5439">
                  <c:v>9.2499999999999999E-2</c:v>
                </c:pt>
                <c:pt idx="5440">
                  <c:v>9.2499999999999999E-2</c:v>
                </c:pt>
                <c:pt idx="5441">
                  <c:v>9.2499999999999999E-2</c:v>
                </c:pt>
                <c:pt idx="5442">
                  <c:v>9.2499999999999999E-2</c:v>
                </c:pt>
                <c:pt idx="5443">
                  <c:v>9.2499999999999999E-2</c:v>
                </c:pt>
                <c:pt idx="5444">
                  <c:v>9.2499999999999999E-2</c:v>
                </c:pt>
                <c:pt idx="5445">
                  <c:v>9.2499999999999999E-2</c:v>
                </c:pt>
                <c:pt idx="5446">
                  <c:v>9.2499999999999999E-2</c:v>
                </c:pt>
                <c:pt idx="5447">
                  <c:v>9.2499999999999999E-2</c:v>
                </c:pt>
                <c:pt idx="5448">
                  <c:v>9.2499999999999999E-2</c:v>
                </c:pt>
                <c:pt idx="5449">
                  <c:v>9.2499999999999999E-2</c:v>
                </c:pt>
                <c:pt idx="5450">
                  <c:v>9.2499999999999999E-2</c:v>
                </c:pt>
                <c:pt idx="5451">
                  <c:v>9.2499999999999999E-2</c:v>
                </c:pt>
                <c:pt idx="5452">
                  <c:v>9.2499999999999999E-2</c:v>
                </c:pt>
                <c:pt idx="5453">
                  <c:v>9.2499999999999999E-2</c:v>
                </c:pt>
                <c:pt idx="5454">
                  <c:v>9.2499999999999999E-2</c:v>
                </c:pt>
                <c:pt idx="5455">
                  <c:v>9.2499999999999999E-2</c:v>
                </c:pt>
                <c:pt idx="5456">
                  <c:v>9.2499999999999999E-2</c:v>
                </c:pt>
                <c:pt idx="5457">
                  <c:v>0.1075</c:v>
                </c:pt>
                <c:pt idx="5458">
                  <c:v>0.1075</c:v>
                </c:pt>
                <c:pt idx="5459">
                  <c:v>0.1075</c:v>
                </c:pt>
                <c:pt idx="5460">
                  <c:v>0.1075</c:v>
                </c:pt>
                <c:pt idx="5461">
                  <c:v>0.1075</c:v>
                </c:pt>
                <c:pt idx="5462">
                  <c:v>0.1075</c:v>
                </c:pt>
                <c:pt idx="5463">
                  <c:v>0.1075</c:v>
                </c:pt>
                <c:pt idx="5464">
                  <c:v>0.1075</c:v>
                </c:pt>
                <c:pt idx="5465">
                  <c:v>0.1075</c:v>
                </c:pt>
                <c:pt idx="5466">
                  <c:v>0.1075</c:v>
                </c:pt>
                <c:pt idx="5467">
                  <c:v>0.1075</c:v>
                </c:pt>
                <c:pt idx="5468">
                  <c:v>0.1075</c:v>
                </c:pt>
                <c:pt idx="5469">
                  <c:v>0.1075</c:v>
                </c:pt>
                <c:pt idx="5470">
                  <c:v>0.1075</c:v>
                </c:pt>
                <c:pt idx="5471">
                  <c:v>0.1075</c:v>
                </c:pt>
                <c:pt idx="5472">
                  <c:v>0.1075</c:v>
                </c:pt>
                <c:pt idx="5473">
                  <c:v>0.1075</c:v>
                </c:pt>
                <c:pt idx="5474">
                  <c:v>0.1075</c:v>
                </c:pt>
                <c:pt idx="5475">
                  <c:v>0.1075</c:v>
                </c:pt>
                <c:pt idx="5476">
                  <c:v>0.1075</c:v>
                </c:pt>
                <c:pt idx="5477">
                  <c:v>0.1075</c:v>
                </c:pt>
                <c:pt idx="5478">
                  <c:v>0.1075</c:v>
                </c:pt>
                <c:pt idx="5479">
                  <c:v>0.1075</c:v>
                </c:pt>
                <c:pt idx="5480">
                  <c:v>0.1075</c:v>
                </c:pt>
                <c:pt idx="5481">
                  <c:v>0.1075</c:v>
                </c:pt>
                <c:pt idx="5482">
                  <c:v>0.1075</c:v>
                </c:pt>
                <c:pt idx="5483">
                  <c:v>0.1075</c:v>
                </c:pt>
                <c:pt idx="5484">
                  <c:v>0.1075</c:v>
                </c:pt>
                <c:pt idx="5485">
                  <c:v>0.11749999999999999</c:v>
                </c:pt>
                <c:pt idx="5486">
                  <c:v>0.11749999999999999</c:v>
                </c:pt>
                <c:pt idx="5487">
                  <c:v>0.11749999999999999</c:v>
                </c:pt>
                <c:pt idx="5488">
                  <c:v>0.11749999999999999</c:v>
                </c:pt>
                <c:pt idx="5489">
                  <c:v>0.11749999999999999</c:v>
                </c:pt>
                <c:pt idx="5490">
                  <c:v>0.11749999999999999</c:v>
                </c:pt>
                <c:pt idx="5491">
                  <c:v>0.11749999999999999</c:v>
                </c:pt>
                <c:pt idx="5492">
                  <c:v>0.11749999999999999</c:v>
                </c:pt>
                <c:pt idx="5493">
                  <c:v>0.11749999999999999</c:v>
                </c:pt>
                <c:pt idx="5494">
                  <c:v>0.11749999999999999</c:v>
                </c:pt>
                <c:pt idx="5495">
                  <c:v>0.11749999999999999</c:v>
                </c:pt>
                <c:pt idx="5496">
                  <c:v>0.11749999999999999</c:v>
                </c:pt>
                <c:pt idx="5497">
                  <c:v>0.11749999999999999</c:v>
                </c:pt>
                <c:pt idx="5498">
                  <c:v>0.11749999999999999</c:v>
                </c:pt>
                <c:pt idx="5499">
                  <c:v>0.11749999999999999</c:v>
                </c:pt>
                <c:pt idx="5500">
                  <c:v>0.11749999999999999</c:v>
                </c:pt>
                <c:pt idx="5501">
                  <c:v>0.11749999999999999</c:v>
                </c:pt>
                <c:pt idx="5502">
                  <c:v>0.11749999999999999</c:v>
                </c:pt>
                <c:pt idx="5503">
                  <c:v>0.11749999999999999</c:v>
                </c:pt>
                <c:pt idx="5504">
                  <c:v>0.11749999999999999</c:v>
                </c:pt>
                <c:pt idx="5505">
                  <c:v>0.11749999999999999</c:v>
                </c:pt>
                <c:pt idx="5506">
                  <c:v>0.11749999999999999</c:v>
                </c:pt>
                <c:pt idx="5507">
                  <c:v>0.11749999999999999</c:v>
                </c:pt>
                <c:pt idx="5508">
                  <c:v>0.11749999999999999</c:v>
                </c:pt>
                <c:pt idx="5509">
                  <c:v>0.11749999999999999</c:v>
                </c:pt>
                <c:pt idx="5510">
                  <c:v>0.11749999999999999</c:v>
                </c:pt>
                <c:pt idx="5511">
                  <c:v>0.11749999999999999</c:v>
                </c:pt>
                <c:pt idx="5512">
                  <c:v>0.11749999999999999</c:v>
                </c:pt>
                <c:pt idx="5513">
                  <c:v>0.11749999999999999</c:v>
                </c:pt>
                <c:pt idx="5514">
                  <c:v>0.11749999999999999</c:v>
                </c:pt>
                <c:pt idx="5515">
                  <c:v>0.11749999999999999</c:v>
                </c:pt>
                <c:pt idx="5516">
                  <c:v>0.11749999999999999</c:v>
                </c:pt>
                <c:pt idx="5517">
                  <c:v>0.11749999999999999</c:v>
                </c:pt>
                <c:pt idx="5518">
                  <c:v>0.1275</c:v>
                </c:pt>
                <c:pt idx="5519">
                  <c:v>0.1275</c:v>
                </c:pt>
                <c:pt idx="5520">
                  <c:v>0.1275</c:v>
                </c:pt>
                <c:pt idx="5521">
                  <c:v>0.1275</c:v>
                </c:pt>
                <c:pt idx="5522">
                  <c:v>0.1275</c:v>
                </c:pt>
                <c:pt idx="5523">
                  <c:v>0.1275</c:v>
                </c:pt>
                <c:pt idx="5524">
                  <c:v>0.1275</c:v>
                </c:pt>
                <c:pt idx="5525">
                  <c:v>0.1275</c:v>
                </c:pt>
                <c:pt idx="5526">
                  <c:v>0.1275</c:v>
                </c:pt>
                <c:pt idx="5527">
                  <c:v>0.1275</c:v>
                </c:pt>
                <c:pt idx="5528">
                  <c:v>0.1275</c:v>
                </c:pt>
                <c:pt idx="5529">
                  <c:v>0.1275</c:v>
                </c:pt>
                <c:pt idx="5530">
                  <c:v>0.1275</c:v>
                </c:pt>
                <c:pt idx="5531">
                  <c:v>0.1275</c:v>
                </c:pt>
                <c:pt idx="5532">
                  <c:v>0.1275</c:v>
                </c:pt>
                <c:pt idx="5533">
                  <c:v>0.1275</c:v>
                </c:pt>
                <c:pt idx="5534">
                  <c:v>0.1275</c:v>
                </c:pt>
                <c:pt idx="5535">
                  <c:v>0.1275</c:v>
                </c:pt>
                <c:pt idx="5536">
                  <c:v>0.1275</c:v>
                </c:pt>
                <c:pt idx="5537">
                  <c:v>0.1275</c:v>
                </c:pt>
                <c:pt idx="5538">
                  <c:v>0.1275</c:v>
                </c:pt>
                <c:pt idx="5539">
                  <c:v>0.1275</c:v>
                </c:pt>
                <c:pt idx="5540">
                  <c:v>0.1275</c:v>
                </c:pt>
                <c:pt idx="5541">
                  <c:v>0.1275</c:v>
                </c:pt>
                <c:pt idx="5542">
                  <c:v>0.1275</c:v>
                </c:pt>
                <c:pt idx="5543">
                  <c:v>0.1275</c:v>
                </c:pt>
                <c:pt idx="5544">
                  <c:v>0.1275</c:v>
                </c:pt>
                <c:pt idx="5545">
                  <c:v>0.1275</c:v>
                </c:pt>
                <c:pt idx="5546">
                  <c:v>0.13250000000000001</c:v>
                </c:pt>
                <c:pt idx="5547">
                  <c:v>0.13250000000000001</c:v>
                </c:pt>
                <c:pt idx="5548">
                  <c:v>0.13250000000000001</c:v>
                </c:pt>
                <c:pt idx="5549">
                  <c:v>0.13250000000000001</c:v>
                </c:pt>
                <c:pt idx="5550">
                  <c:v>0.13250000000000001</c:v>
                </c:pt>
                <c:pt idx="5551">
                  <c:v>0.13250000000000001</c:v>
                </c:pt>
                <c:pt idx="5552">
                  <c:v>0.13250000000000001</c:v>
                </c:pt>
                <c:pt idx="5553">
                  <c:v>0.13250000000000001</c:v>
                </c:pt>
                <c:pt idx="5554">
                  <c:v>0.13250000000000001</c:v>
                </c:pt>
                <c:pt idx="5555">
                  <c:v>0.13250000000000001</c:v>
                </c:pt>
                <c:pt idx="5556">
                  <c:v>0.13250000000000001</c:v>
                </c:pt>
                <c:pt idx="5557">
                  <c:v>0.13250000000000001</c:v>
                </c:pt>
                <c:pt idx="5558">
                  <c:v>0.13250000000000001</c:v>
                </c:pt>
                <c:pt idx="5559">
                  <c:v>0.13250000000000001</c:v>
                </c:pt>
                <c:pt idx="5560">
                  <c:v>0.13250000000000001</c:v>
                </c:pt>
                <c:pt idx="5561">
                  <c:v>0.13250000000000001</c:v>
                </c:pt>
                <c:pt idx="5562">
                  <c:v>0.13250000000000001</c:v>
                </c:pt>
                <c:pt idx="5563">
                  <c:v>0.13250000000000001</c:v>
                </c:pt>
                <c:pt idx="5564">
                  <c:v>0.13250000000000001</c:v>
                </c:pt>
                <c:pt idx="5565">
                  <c:v>0.13250000000000001</c:v>
                </c:pt>
                <c:pt idx="5566">
                  <c:v>0.13250000000000001</c:v>
                </c:pt>
                <c:pt idx="5567">
                  <c:v>0.13250000000000001</c:v>
                </c:pt>
                <c:pt idx="5568">
                  <c:v>0.13250000000000001</c:v>
                </c:pt>
                <c:pt idx="5569">
                  <c:v>0.13250000000000001</c:v>
                </c:pt>
                <c:pt idx="5570">
                  <c:v>0.13250000000000001</c:v>
                </c:pt>
                <c:pt idx="5571">
                  <c:v>0.13250000000000001</c:v>
                </c:pt>
                <c:pt idx="5572">
                  <c:v>0.13250000000000001</c:v>
                </c:pt>
                <c:pt idx="5573">
                  <c:v>0.13250000000000001</c:v>
                </c:pt>
                <c:pt idx="5574">
                  <c:v>0.13250000000000001</c:v>
                </c:pt>
                <c:pt idx="5575">
                  <c:v>0.13250000000000001</c:v>
                </c:pt>
                <c:pt idx="5576">
                  <c:v>0.13250000000000001</c:v>
                </c:pt>
                <c:pt idx="5577">
                  <c:v>0.13250000000000001</c:v>
                </c:pt>
                <c:pt idx="5578">
                  <c:v>0.13250000000000001</c:v>
                </c:pt>
                <c:pt idx="5579">
                  <c:v>0.13250000000000001</c:v>
                </c:pt>
                <c:pt idx="5580">
                  <c:v>0.13750000000000001</c:v>
                </c:pt>
                <c:pt idx="5581">
                  <c:v>0.13750000000000001</c:v>
                </c:pt>
                <c:pt idx="5582">
                  <c:v>0.13750000000000001</c:v>
                </c:pt>
                <c:pt idx="5583">
                  <c:v>0.13750000000000001</c:v>
                </c:pt>
                <c:pt idx="5584">
                  <c:v>0.13750000000000001</c:v>
                </c:pt>
                <c:pt idx="5585">
                  <c:v>0.13750000000000001</c:v>
                </c:pt>
                <c:pt idx="5586">
                  <c:v>0.13750000000000001</c:v>
                </c:pt>
                <c:pt idx="5587">
                  <c:v>0.13750000000000001</c:v>
                </c:pt>
                <c:pt idx="5588">
                  <c:v>0.13750000000000001</c:v>
                </c:pt>
                <c:pt idx="5589">
                  <c:v>0.13750000000000001</c:v>
                </c:pt>
                <c:pt idx="5590">
                  <c:v>0.13750000000000001</c:v>
                </c:pt>
                <c:pt idx="5591">
                  <c:v>0.13750000000000001</c:v>
                </c:pt>
                <c:pt idx="5592">
                  <c:v>0.13750000000000001</c:v>
                </c:pt>
                <c:pt idx="5593">
                  <c:v>0.13750000000000001</c:v>
                </c:pt>
                <c:pt idx="5594">
                  <c:v>0.13750000000000001</c:v>
                </c:pt>
                <c:pt idx="5595">
                  <c:v>0.13750000000000001</c:v>
                </c:pt>
                <c:pt idx="5596">
                  <c:v>0.13750000000000001</c:v>
                </c:pt>
                <c:pt idx="5597">
                  <c:v>0.13750000000000001</c:v>
                </c:pt>
                <c:pt idx="5598">
                  <c:v>0.13750000000000001</c:v>
                </c:pt>
                <c:pt idx="5599">
                  <c:v>0.13750000000000001</c:v>
                </c:pt>
                <c:pt idx="5600">
                  <c:v>0.13750000000000001</c:v>
                </c:pt>
                <c:pt idx="5601">
                  <c:v>0.13750000000000001</c:v>
                </c:pt>
                <c:pt idx="5602">
                  <c:v>0.13750000000000001</c:v>
                </c:pt>
                <c:pt idx="5603">
                  <c:v>0.13750000000000001</c:v>
                </c:pt>
                <c:pt idx="5604">
                  <c:v>0.13750000000000001</c:v>
                </c:pt>
                <c:pt idx="5605">
                  <c:v>0.13750000000000001</c:v>
                </c:pt>
                <c:pt idx="5606">
                  <c:v>0.13750000000000001</c:v>
                </c:pt>
                <c:pt idx="5607">
                  <c:v>0.13750000000000001</c:v>
                </c:pt>
                <c:pt idx="5608">
                  <c:v>0.13750000000000001</c:v>
                </c:pt>
                <c:pt idx="5609">
                  <c:v>0.13750000000000001</c:v>
                </c:pt>
                <c:pt idx="5610">
                  <c:v>0.13750000000000001</c:v>
                </c:pt>
                <c:pt idx="5611">
                  <c:v>0.13750000000000001</c:v>
                </c:pt>
                <c:pt idx="5612">
                  <c:v>0.13750000000000001</c:v>
                </c:pt>
                <c:pt idx="5613">
                  <c:v>0.13750000000000001</c:v>
                </c:pt>
                <c:pt idx="5614">
                  <c:v>0.13750000000000001</c:v>
                </c:pt>
                <c:pt idx="5615">
                  <c:v>0.13750000000000001</c:v>
                </c:pt>
                <c:pt idx="5616">
                  <c:v>0.13750000000000001</c:v>
                </c:pt>
                <c:pt idx="5617">
                  <c:v>0.13750000000000001</c:v>
                </c:pt>
                <c:pt idx="5618">
                  <c:v>0.13750000000000001</c:v>
                </c:pt>
                <c:pt idx="5619">
                  <c:v>0.13750000000000001</c:v>
                </c:pt>
                <c:pt idx="5620">
                  <c:v>0.13750000000000001</c:v>
                </c:pt>
                <c:pt idx="5621">
                  <c:v>0.13750000000000001</c:v>
                </c:pt>
                <c:pt idx="5622">
                  <c:v>0.13750000000000001</c:v>
                </c:pt>
                <c:pt idx="5623">
                  <c:v>0.13750000000000001</c:v>
                </c:pt>
                <c:pt idx="5624">
                  <c:v>0.13750000000000001</c:v>
                </c:pt>
                <c:pt idx="5625">
                  <c:v>0.13750000000000001</c:v>
                </c:pt>
                <c:pt idx="5626">
                  <c:v>0.13750000000000001</c:v>
                </c:pt>
                <c:pt idx="5627">
                  <c:v>0.13750000000000001</c:v>
                </c:pt>
                <c:pt idx="5628">
                  <c:v>0.13750000000000001</c:v>
                </c:pt>
                <c:pt idx="5629">
                  <c:v>0.13750000000000001</c:v>
                </c:pt>
                <c:pt idx="5630">
                  <c:v>0.13750000000000001</c:v>
                </c:pt>
                <c:pt idx="5631">
                  <c:v>0.13750000000000001</c:v>
                </c:pt>
                <c:pt idx="5632">
                  <c:v>0.13750000000000001</c:v>
                </c:pt>
                <c:pt idx="5633">
                  <c:v>0.13750000000000001</c:v>
                </c:pt>
                <c:pt idx="5634">
                  <c:v>0.13750000000000001</c:v>
                </c:pt>
                <c:pt idx="5635">
                  <c:v>0.13750000000000001</c:v>
                </c:pt>
                <c:pt idx="5636">
                  <c:v>0.13750000000000001</c:v>
                </c:pt>
                <c:pt idx="5637">
                  <c:v>0.13750000000000001</c:v>
                </c:pt>
                <c:pt idx="5638">
                  <c:v>0.13750000000000001</c:v>
                </c:pt>
                <c:pt idx="5639">
                  <c:v>0.13750000000000001</c:v>
                </c:pt>
                <c:pt idx="5640">
                  <c:v>0.13750000000000001</c:v>
                </c:pt>
                <c:pt idx="5641">
                  <c:v>0.13750000000000001</c:v>
                </c:pt>
                <c:pt idx="5642">
                  <c:v>0.13750000000000001</c:v>
                </c:pt>
                <c:pt idx="5643">
                  <c:v>0.13750000000000001</c:v>
                </c:pt>
                <c:pt idx="5644">
                  <c:v>0.13750000000000001</c:v>
                </c:pt>
                <c:pt idx="5645">
                  <c:v>0.13750000000000001</c:v>
                </c:pt>
                <c:pt idx="5646">
                  <c:v>0.13750000000000001</c:v>
                </c:pt>
                <c:pt idx="5647">
                  <c:v>0.13750000000000001</c:v>
                </c:pt>
                <c:pt idx="5648">
                  <c:v>0.13750000000000001</c:v>
                </c:pt>
                <c:pt idx="5649">
                  <c:v>0.13750000000000001</c:v>
                </c:pt>
                <c:pt idx="5650">
                  <c:v>0.13750000000000001</c:v>
                </c:pt>
                <c:pt idx="5651">
                  <c:v>0.13750000000000001</c:v>
                </c:pt>
                <c:pt idx="5652">
                  <c:v>0.13750000000000001</c:v>
                </c:pt>
                <c:pt idx="5653">
                  <c:v>0.13750000000000001</c:v>
                </c:pt>
                <c:pt idx="5654">
                  <c:v>0.13750000000000001</c:v>
                </c:pt>
                <c:pt idx="5655">
                  <c:v>0.13750000000000001</c:v>
                </c:pt>
                <c:pt idx="5656">
                  <c:v>0.13750000000000001</c:v>
                </c:pt>
                <c:pt idx="5657">
                  <c:v>0.13750000000000001</c:v>
                </c:pt>
                <c:pt idx="5658">
                  <c:v>0.13750000000000001</c:v>
                </c:pt>
                <c:pt idx="5659">
                  <c:v>0.13750000000000001</c:v>
                </c:pt>
                <c:pt idx="5660">
                  <c:v>0.13750000000000001</c:v>
                </c:pt>
                <c:pt idx="5661">
                  <c:v>0.13750000000000001</c:v>
                </c:pt>
                <c:pt idx="5662">
                  <c:v>0.13750000000000001</c:v>
                </c:pt>
                <c:pt idx="5663">
                  <c:v>0.13750000000000001</c:v>
                </c:pt>
                <c:pt idx="5664">
                  <c:v>0.13750000000000001</c:v>
                </c:pt>
                <c:pt idx="5665">
                  <c:v>0.13750000000000001</c:v>
                </c:pt>
                <c:pt idx="5666">
                  <c:v>0.13750000000000001</c:v>
                </c:pt>
                <c:pt idx="5667">
                  <c:v>0.13750000000000001</c:v>
                </c:pt>
                <c:pt idx="5668">
                  <c:v>0.13750000000000001</c:v>
                </c:pt>
                <c:pt idx="5669">
                  <c:v>0.13750000000000001</c:v>
                </c:pt>
                <c:pt idx="5670">
                  <c:v>0.13750000000000001</c:v>
                </c:pt>
                <c:pt idx="5671">
                  <c:v>0.13750000000000001</c:v>
                </c:pt>
                <c:pt idx="5672">
                  <c:v>0.13750000000000001</c:v>
                </c:pt>
                <c:pt idx="5673">
                  <c:v>0.13750000000000001</c:v>
                </c:pt>
                <c:pt idx="5674">
                  <c:v>0.13750000000000001</c:v>
                </c:pt>
                <c:pt idx="5675">
                  <c:v>0.13750000000000001</c:v>
                </c:pt>
                <c:pt idx="5676">
                  <c:v>0.13750000000000001</c:v>
                </c:pt>
                <c:pt idx="5677">
                  <c:v>0.13750000000000001</c:v>
                </c:pt>
                <c:pt idx="5678">
                  <c:v>0.13750000000000001</c:v>
                </c:pt>
                <c:pt idx="5679">
                  <c:v>0.13750000000000001</c:v>
                </c:pt>
                <c:pt idx="5680">
                  <c:v>0.13750000000000001</c:v>
                </c:pt>
                <c:pt idx="5681">
                  <c:v>0.13750000000000001</c:v>
                </c:pt>
                <c:pt idx="5682">
                  <c:v>0.13750000000000001</c:v>
                </c:pt>
                <c:pt idx="5683">
                  <c:v>0.13750000000000001</c:v>
                </c:pt>
                <c:pt idx="5684">
                  <c:v>0.13750000000000001</c:v>
                </c:pt>
                <c:pt idx="5685">
                  <c:v>0.13750000000000001</c:v>
                </c:pt>
                <c:pt idx="5686">
                  <c:v>0.13750000000000001</c:v>
                </c:pt>
                <c:pt idx="5687">
                  <c:v>0.13750000000000001</c:v>
                </c:pt>
                <c:pt idx="5688">
                  <c:v>0.13750000000000001</c:v>
                </c:pt>
                <c:pt idx="5689">
                  <c:v>0.13750000000000001</c:v>
                </c:pt>
                <c:pt idx="5690">
                  <c:v>0.13750000000000001</c:v>
                </c:pt>
                <c:pt idx="5691">
                  <c:v>0.13750000000000001</c:v>
                </c:pt>
                <c:pt idx="5692">
                  <c:v>0.13750000000000001</c:v>
                </c:pt>
                <c:pt idx="5693">
                  <c:v>0.13750000000000001</c:v>
                </c:pt>
                <c:pt idx="5694">
                  <c:v>0.13750000000000001</c:v>
                </c:pt>
                <c:pt idx="5695">
                  <c:v>0.13750000000000001</c:v>
                </c:pt>
                <c:pt idx="5696">
                  <c:v>0.13750000000000001</c:v>
                </c:pt>
                <c:pt idx="5697">
                  <c:v>0.13750000000000001</c:v>
                </c:pt>
                <c:pt idx="5698">
                  <c:v>0.13750000000000001</c:v>
                </c:pt>
                <c:pt idx="5699">
                  <c:v>0.13750000000000001</c:v>
                </c:pt>
                <c:pt idx="5700">
                  <c:v>0.13750000000000001</c:v>
                </c:pt>
                <c:pt idx="5701">
                  <c:v>0.13750000000000001</c:v>
                </c:pt>
                <c:pt idx="5702">
                  <c:v>0.13750000000000001</c:v>
                </c:pt>
                <c:pt idx="5703">
                  <c:v>0.13750000000000001</c:v>
                </c:pt>
                <c:pt idx="5704">
                  <c:v>0.13750000000000001</c:v>
                </c:pt>
                <c:pt idx="5705">
                  <c:v>0.13750000000000001</c:v>
                </c:pt>
                <c:pt idx="5706">
                  <c:v>0.13750000000000001</c:v>
                </c:pt>
                <c:pt idx="5707">
                  <c:v>0.13750000000000001</c:v>
                </c:pt>
                <c:pt idx="5708">
                  <c:v>0.13750000000000001</c:v>
                </c:pt>
                <c:pt idx="5709">
                  <c:v>0.13750000000000001</c:v>
                </c:pt>
                <c:pt idx="5710">
                  <c:v>0.13750000000000001</c:v>
                </c:pt>
                <c:pt idx="5711">
                  <c:v>0.13750000000000001</c:v>
                </c:pt>
                <c:pt idx="5712">
                  <c:v>0.13750000000000001</c:v>
                </c:pt>
                <c:pt idx="5713">
                  <c:v>0.13750000000000001</c:v>
                </c:pt>
                <c:pt idx="5714">
                  <c:v>0.13750000000000001</c:v>
                </c:pt>
                <c:pt idx="5715">
                  <c:v>0.13750000000000001</c:v>
                </c:pt>
                <c:pt idx="5716">
                  <c:v>0.13750000000000001</c:v>
                </c:pt>
                <c:pt idx="5717">
                  <c:v>0.13750000000000001</c:v>
                </c:pt>
                <c:pt idx="5718">
                  <c:v>0.13750000000000001</c:v>
                </c:pt>
                <c:pt idx="5719">
                  <c:v>0.13750000000000001</c:v>
                </c:pt>
                <c:pt idx="5720">
                  <c:v>0.13750000000000001</c:v>
                </c:pt>
                <c:pt idx="5721">
                  <c:v>0.13750000000000001</c:v>
                </c:pt>
                <c:pt idx="5722">
                  <c:v>0.13750000000000001</c:v>
                </c:pt>
                <c:pt idx="5723">
                  <c:v>0.13750000000000001</c:v>
                </c:pt>
                <c:pt idx="5724">
                  <c:v>0.13750000000000001</c:v>
                </c:pt>
                <c:pt idx="5725">
                  <c:v>0.13750000000000001</c:v>
                </c:pt>
                <c:pt idx="5726">
                  <c:v>0.13750000000000001</c:v>
                </c:pt>
                <c:pt idx="5727">
                  <c:v>0.13750000000000001</c:v>
                </c:pt>
                <c:pt idx="5728">
                  <c:v>0.13750000000000001</c:v>
                </c:pt>
                <c:pt idx="5729">
                  <c:v>0.13750000000000001</c:v>
                </c:pt>
                <c:pt idx="5730">
                  <c:v>0.13750000000000001</c:v>
                </c:pt>
                <c:pt idx="5731">
                  <c:v>0.13750000000000001</c:v>
                </c:pt>
                <c:pt idx="5732">
                  <c:v>0.13750000000000001</c:v>
                </c:pt>
                <c:pt idx="5733">
                  <c:v>0.13750000000000001</c:v>
                </c:pt>
                <c:pt idx="5734">
                  <c:v>0.13750000000000001</c:v>
                </c:pt>
                <c:pt idx="5735">
                  <c:v>0.13750000000000001</c:v>
                </c:pt>
                <c:pt idx="5736">
                  <c:v>0.13750000000000001</c:v>
                </c:pt>
                <c:pt idx="5737">
                  <c:v>0.13750000000000001</c:v>
                </c:pt>
                <c:pt idx="5738">
                  <c:v>0.13750000000000001</c:v>
                </c:pt>
                <c:pt idx="5739">
                  <c:v>0.13750000000000001</c:v>
                </c:pt>
                <c:pt idx="5740">
                  <c:v>0.13750000000000001</c:v>
                </c:pt>
                <c:pt idx="5741">
                  <c:v>0.13750000000000001</c:v>
                </c:pt>
                <c:pt idx="5742">
                  <c:v>0.13750000000000001</c:v>
                </c:pt>
                <c:pt idx="5743">
                  <c:v>0.13750000000000001</c:v>
                </c:pt>
                <c:pt idx="5744">
                  <c:v>0.13750000000000001</c:v>
                </c:pt>
                <c:pt idx="5745">
                  <c:v>0.13750000000000001</c:v>
                </c:pt>
                <c:pt idx="5746">
                  <c:v>0.13750000000000001</c:v>
                </c:pt>
                <c:pt idx="5747">
                  <c:v>0.13750000000000001</c:v>
                </c:pt>
                <c:pt idx="5748">
                  <c:v>0.13750000000000001</c:v>
                </c:pt>
                <c:pt idx="5749">
                  <c:v>0.13750000000000001</c:v>
                </c:pt>
                <c:pt idx="5750">
                  <c:v>0.13750000000000001</c:v>
                </c:pt>
                <c:pt idx="5751">
                  <c:v>0.13750000000000001</c:v>
                </c:pt>
                <c:pt idx="5752">
                  <c:v>0.13750000000000001</c:v>
                </c:pt>
                <c:pt idx="5753">
                  <c:v>0.13750000000000001</c:v>
                </c:pt>
                <c:pt idx="5754">
                  <c:v>0.13750000000000001</c:v>
                </c:pt>
                <c:pt idx="5755">
                  <c:v>0.13750000000000001</c:v>
                </c:pt>
                <c:pt idx="5756">
                  <c:v>0.13750000000000001</c:v>
                </c:pt>
                <c:pt idx="5757">
                  <c:v>0.13750000000000001</c:v>
                </c:pt>
                <c:pt idx="5758">
                  <c:v>0.13750000000000001</c:v>
                </c:pt>
                <c:pt idx="5759">
                  <c:v>0.13750000000000001</c:v>
                </c:pt>
                <c:pt idx="5760">
                  <c:v>0.13750000000000001</c:v>
                </c:pt>
                <c:pt idx="5761">
                  <c:v>0.13750000000000001</c:v>
                </c:pt>
                <c:pt idx="5762">
                  <c:v>0.13750000000000001</c:v>
                </c:pt>
                <c:pt idx="5763">
                  <c:v>0.13750000000000001</c:v>
                </c:pt>
                <c:pt idx="5764">
                  <c:v>0.13750000000000001</c:v>
                </c:pt>
                <c:pt idx="5765">
                  <c:v>0.13750000000000001</c:v>
                </c:pt>
                <c:pt idx="5766">
                  <c:v>0.13750000000000001</c:v>
                </c:pt>
                <c:pt idx="5767">
                  <c:v>0.13750000000000001</c:v>
                </c:pt>
                <c:pt idx="5768">
                  <c:v>0.13750000000000001</c:v>
                </c:pt>
                <c:pt idx="5769">
                  <c:v>0.13750000000000001</c:v>
                </c:pt>
                <c:pt idx="5770">
                  <c:v>0.13750000000000001</c:v>
                </c:pt>
                <c:pt idx="5771">
                  <c:v>0.13750000000000001</c:v>
                </c:pt>
                <c:pt idx="5772">
                  <c:v>0.13750000000000001</c:v>
                </c:pt>
                <c:pt idx="5773">
                  <c:v>0.13750000000000001</c:v>
                </c:pt>
                <c:pt idx="5774">
                  <c:v>0.13750000000000001</c:v>
                </c:pt>
                <c:pt idx="5775">
                  <c:v>0.13750000000000001</c:v>
                </c:pt>
                <c:pt idx="5776">
                  <c:v>0.13750000000000001</c:v>
                </c:pt>
                <c:pt idx="5777">
                  <c:v>0.13750000000000001</c:v>
                </c:pt>
                <c:pt idx="5778">
                  <c:v>0.13750000000000001</c:v>
                </c:pt>
                <c:pt idx="5779">
                  <c:v>0.13750000000000001</c:v>
                </c:pt>
                <c:pt idx="5780">
                  <c:v>0.13750000000000001</c:v>
                </c:pt>
                <c:pt idx="5781">
                  <c:v>0.13750000000000001</c:v>
                </c:pt>
                <c:pt idx="5782">
                  <c:v>0.13750000000000001</c:v>
                </c:pt>
                <c:pt idx="5783">
                  <c:v>0.13750000000000001</c:v>
                </c:pt>
                <c:pt idx="5784">
                  <c:v>0.13750000000000001</c:v>
                </c:pt>
                <c:pt idx="5785">
                  <c:v>0.13750000000000001</c:v>
                </c:pt>
                <c:pt idx="5786">
                  <c:v>0.13750000000000001</c:v>
                </c:pt>
                <c:pt idx="5787">
                  <c:v>0.13750000000000001</c:v>
                </c:pt>
                <c:pt idx="5788">
                  <c:v>0.13750000000000001</c:v>
                </c:pt>
                <c:pt idx="5789">
                  <c:v>0.13750000000000001</c:v>
                </c:pt>
                <c:pt idx="5790">
                  <c:v>0.13750000000000001</c:v>
                </c:pt>
                <c:pt idx="5791">
                  <c:v>0.13750000000000001</c:v>
                </c:pt>
                <c:pt idx="5792">
                  <c:v>0.13750000000000001</c:v>
                </c:pt>
                <c:pt idx="5793">
                  <c:v>0.13750000000000001</c:v>
                </c:pt>
                <c:pt idx="5794">
                  <c:v>0.13750000000000001</c:v>
                </c:pt>
                <c:pt idx="5795">
                  <c:v>0.13750000000000001</c:v>
                </c:pt>
                <c:pt idx="5796">
                  <c:v>0.13750000000000001</c:v>
                </c:pt>
                <c:pt idx="5797">
                  <c:v>0.13750000000000001</c:v>
                </c:pt>
                <c:pt idx="5798">
                  <c:v>0.13750000000000001</c:v>
                </c:pt>
                <c:pt idx="5799">
                  <c:v>0.13750000000000001</c:v>
                </c:pt>
                <c:pt idx="5800">
                  <c:v>0.13750000000000001</c:v>
                </c:pt>
                <c:pt idx="5801">
                  <c:v>0.13750000000000001</c:v>
                </c:pt>
                <c:pt idx="5802">
                  <c:v>0.13750000000000001</c:v>
                </c:pt>
                <c:pt idx="5803">
                  <c:v>0.13750000000000001</c:v>
                </c:pt>
                <c:pt idx="5804">
                  <c:v>0.13750000000000001</c:v>
                </c:pt>
                <c:pt idx="5805">
                  <c:v>0.13750000000000001</c:v>
                </c:pt>
                <c:pt idx="5806">
                  <c:v>0.13750000000000001</c:v>
                </c:pt>
                <c:pt idx="5807">
                  <c:v>0.13750000000000001</c:v>
                </c:pt>
                <c:pt idx="5808">
                  <c:v>0.13750000000000001</c:v>
                </c:pt>
                <c:pt idx="5809">
                  <c:v>0.13750000000000001</c:v>
                </c:pt>
                <c:pt idx="5810">
                  <c:v>0.13750000000000001</c:v>
                </c:pt>
                <c:pt idx="5811">
                  <c:v>0.13750000000000001</c:v>
                </c:pt>
                <c:pt idx="5812">
                  <c:v>0.13750000000000001</c:v>
                </c:pt>
                <c:pt idx="5813">
                  <c:v>0.13750000000000001</c:v>
                </c:pt>
                <c:pt idx="5814">
                  <c:v>0.13750000000000001</c:v>
                </c:pt>
                <c:pt idx="5815">
                  <c:v>0.13750000000000001</c:v>
                </c:pt>
                <c:pt idx="5816">
                  <c:v>0.13750000000000001</c:v>
                </c:pt>
                <c:pt idx="5817">
                  <c:v>0.13750000000000001</c:v>
                </c:pt>
                <c:pt idx="5818">
                  <c:v>0.13750000000000001</c:v>
                </c:pt>
                <c:pt idx="5819">
                  <c:v>0.13750000000000001</c:v>
                </c:pt>
                <c:pt idx="5820">
                  <c:v>0.13750000000000001</c:v>
                </c:pt>
                <c:pt idx="5821">
                  <c:v>0.13750000000000001</c:v>
                </c:pt>
                <c:pt idx="5822">
                  <c:v>0.13750000000000001</c:v>
                </c:pt>
                <c:pt idx="5823">
                  <c:v>0.13750000000000001</c:v>
                </c:pt>
                <c:pt idx="5824">
                  <c:v>0.13750000000000001</c:v>
                </c:pt>
                <c:pt idx="5825">
                  <c:v>0.13750000000000001</c:v>
                </c:pt>
                <c:pt idx="5826">
                  <c:v>0.13750000000000001</c:v>
                </c:pt>
                <c:pt idx="5827">
                  <c:v>0.13750000000000001</c:v>
                </c:pt>
                <c:pt idx="5828">
                  <c:v>0.13750000000000001</c:v>
                </c:pt>
                <c:pt idx="5829">
                  <c:v>0.13750000000000001</c:v>
                </c:pt>
                <c:pt idx="5830">
                  <c:v>0.13250000000000001</c:v>
                </c:pt>
                <c:pt idx="5831">
                  <c:v>0.13250000000000001</c:v>
                </c:pt>
                <c:pt idx="5832">
                  <c:v>0.13250000000000001</c:v>
                </c:pt>
                <c:pt idx="5833">
                  <c:v>0.13250000000000001</c:v>
                </c:pt>
                <c:pt idx="5834">
                  <c:v>0.13250000000000001</c:v>
                </c:pt>
                <c:pt idx="5835">
                  <c:v>0.13250000000000001</c:v>
                </c:pt>
                <c:pt idx="5836">
                  <c:v>0.13250000000000001</c:v>
                </c:pt>
                <c:pt idx="5837">
                  <c:v>0.13250000000000001</c:v>
                </c:pt>
                <c:pt idx="5838">
                  <c:v>0.13250000000000001</c:v>
                </c:pt>
                <c:pt idx="5839">
                  <c:v>0.13250000000000001</c:v>
                </c:pt>
                <c:pt idx="5840">
                  <c:v>0.13250000000000001</c:v>
                </c:pt>
                <c:pt idx="5841">
                  <c:v>0.13250000000000001</c:v>
                </c:pt>
                <c:pt idx="5842">
                  <c:v>0.13250000000000001</c:v>
                </c:pt>
                <c:pt idx="5843">
                  <c:v>0.13250000000000001</c:v>
                </c:pt>
                <c:pt idx="5844">
                  <c:v>0.13250000000000001</c:v>
                </c:pt>
                <c:pt idx="5845">
                  <c:v>0.13250000000000001</c:v>
                </c:pt>
                <c:pt idx="5846">
                  <c:v>0.13250000000000001</c:v>
                </c:pt>
                <c:pt idx="5847">
                  <c:v>0.13250000000000001</c:v>
                </c:pt>
                <c:pt idx="5848">
                  <c:v>0.13250000000000001</c:v>
                </c:pt>
                <c:pt idx="5849">
                  <c:v>0.13250000000000001</c:v>
                </c:pt>
                <c:pt idx="5850">
                  <c:v>0.13250000000000001</c:v>
                </c:pt>
                <c:pt idx="5851">
                  <c:v>0.13250000000000001</c:v>
                </c:pt>
                <c:pt idx="5852">
                  <c:v>0.13250000000000001</c:v>
                </c:pt>
                <c:pt idx="5853">
                  <c:v>0.13250000000000001</c:v>
                </c:pt>
                <c:pt idx="5854">
                  <c:v>0.13250000000000001</c:v>
                </c:pt>
                <c:pt idx="5855">
                  <c:v>0.13250000000000001</c:v>
                </c:pt>
                <c:pt idx="5856">
                  <c:v>0.13250000000000001</c:v>
                </c:pt>
                <c:pt idx="5857">
                  <c:v>0.13250000000000001</c:v>
                </c:pt>
                <c:pt idx="5858">
                  <c:v>0.13250000000000001</c:v>
                </c:pt>
                <c:pt idx="5859">
                  <c:v>0.13250000000000001</c:v>
                </c:pt>
                <c:pt idx="5860">
                  <c:v>0.13250000000000001</c:v>
                </c:pt>
                <c:pt idx="5861">
                  <c:v>0.13250000000000001</c:v>
                </c:pt>
                <c:pt idx="5862">
                  <c:v>0.13250000000000001</c:v>
                </c:pt>
                <c:pt idx="5863">
                  <c:v>0.13250000000000001</c:v>
                </c:pt>
                <c:pt idx="5864">
                  <c:v>0.1275</c:v>
                </c:pt>
                <c:pt idx="5865">
                  <c:v>0.1275</c:v>
                </c:pt>
                <c:pt idx="5866">
                  <c:v>0.1275</c:v>
                </c:pt>
                <c:pt idx="5867">
                  <c:v>0.1275</c:v>
                </c:pt>
                <c:pt idx="5868">
                  <c:v>0.1275</c:v>
                </c:pt>
                <c:pt idx="5869">
                  <c:v>0.1275</c:v>
                </c:pt>
                <c:pt idx="5870">
                  <c:v>0.1275</c:v>
                </c:pt>
                <c:pt idx="5871">
                  <c:v>0.1275</c:v>
                </c:pt>
                <c:pt idx="5872">
                  <c:v>0.1275</c:v>
                </c:pt>
                <c:pt idx="5873">
                  <c:v>0.1275</c:v>
                </c:pt>
                <c:pt idx="5874">
                  <c:v>0.1275</c:v>
                </c:pt>
                <c:pt idx="5875">
                  <c:v>0.1275</c:v>
                </c:pt>
                <c:pt idx="5876">
                  <c:v>0.1275</c:v>
                </c:pt>
                <c:pt idx="5877">
                  <c:v>0.1275</c:v>
                </c:pt>
                <c:pt idx="5878">
                  <c:v>0.1275</c:v>
                </c:pt>
                <c:pt idx="5879">
                  <c:v>0.1275</c:v>
                </c:pt>
                <c:pt idx="5880">
                  <c:v>0.1275</c:v>
                </c:pt>
                <c:pt idx="5881">
                  <c:v>0.1275</c:v>
                </c:pt>
                <c:pt idx="5882">
                  <c:v>0.1275</c:v>
                </c:pt>
                <c:pt idx="5883">
                  <c:v>0.1275</c:v>
                </c:pt>
                <c:pt idx="5884">
                  <c:v>0.1275</c:v>
                </c:pt>
                <c:pt idx="5885">
                  <c:v>0.1275</c:v>
                </c:pt>
                <c:pt idx="5886">
                  <c:v>0.1275</c:v>
                </c:pt>
                <c:pt idx="5887">
                  <c:v>0.1275</c:v>
                </c:pt>
                <c:pt idx="5888">
                  <c:v>0.1275</c:v>
                </c:pt>
                <c:pt idx="5889">
                  <c:v>0.1275</c:v>
                </c:pt>
                <c:pt idx="5890">
                  <c:v>0.1275</c:v>
                </c:pt>
                <c:pt idx="5891">
                  <c:v>0.1275</c:v>
                </c:pt>
                <c:pt idx="5892">
                  <c:v>0.1275</c:v>
                </c:pt>
                <c:pt idx="5893">
                  <c:v>0.1225</c:v>
                </c:pt>
                <c:pt idx="5894">
                  <c:v>0.1225</c:v>
                </c:pt>
                <c:pt idx="5895">
                  <c:v>0.1225</c:v>
                </c:pt>
                <c:pt idx="5896">
                  <c:v>0.1225</c:v>
                </c:pt>
                <c:pt idx="5897">
                  <c:v>0.1225</c:v>
                </c:pt>
                <c:pt idx="5898">
                  <c:v>0.1225</c:v>
                </c:pt>
                <c:pt idx="5899">
                  <c:v>0.1225</c:v>
                </c:pt>
                <c:pt idx="5900">
                  <c:v>0.1225</c:v>
                </c:pt>
                <c:pt idx="5901">
                  <c:v>0.1225</c:v>
                </c:pt>
                <c:pt idx="5902">
                  <c:v>0.1225</c:v>
                </c:pt>
                <c:pt idx="5903">
                  <c:v>0.1225</c:v>
                </c:pt>
                <c:pt idx="5904">
                  <c:v>0.1225</c:v>
                </c:pt>
                <c:pt idx="5905">
                  <c:v>0.1225</c:v>
                </c:pt>
                <c:pt idx="5906">
                  <c:v>0.1225</c:v>
                </c:pt>
                <c:pt idx="5907">
                  <c:v>0.1225</c:v>
                </c:pt>
                <c:pt idx="5908">
                  <c:v>0.1225</c:v>
                </c:pt>
                <c:pt idx="5909">
                  <c:v>0.1225</c:v>
                </c:pt>
                <c:pt idx="5910">
                  <c:v>0.1225</c:v>
                </c:pt>
                <c:pt idx="5911">
                  <c:v>0.1225</c:v>
                </c:pt>
                <c:pt idx="5912">
                  <c:v>0.1225</c:v>
                </c:pt>
                <c:pt idx="5913">
                  <c:v>0.1225</c:v>
                </c:pt>
                <c:pt idx="5914">
                  <c:v>0.1225</c:v>
                </c:pt>
                <c:pt idx="5915">
                  <c:v>0.1225</c:v>
                </c:pt>
                <c:pt idx="5916">
                  <c:v>0.1225</c:v>
                </c:pt>
                <c:pt idx="5917">
                  <c:v>0.1225</c:v>
                </c:pt>
                <c:pt idx="5918">
                  <c:v>0.1225</c:v>
                </c:pt>
                <c:pt idx="5919">
                  <c:v>0.1225</c:v>
                </c:pt>
                <c:pt idx="5920">
                  <c:v>0.1225</c:v>
                </c:pt>
                <c:pt idx="5921">
                  <c:v>0.11749999999999999</c:v>
                </c:pt>
                <c:pt idx="5922">
                  <c:v>0.11749999999999999</c:v>
                </c:pt>
                <c:pt idx="5923">
                  <c:v>0.11749999999999999</c:v>
                </c:pt>
                <c:pt idx="5924">
                  <c:v>0.11749999999999999</c:v>
                </c:pt>
                <c:pt idx="5925">
                  <c:v>0.11749999999999999</c:v>
                </c:pt>
                <c:pt idx="5926">
                  <c:v>0.11749999999999999</c:v>
                </c:pt>
                <c:pt idx="5927">
                  <c:v>0.11749999999999999</c:v>
                </c:pt>
                <c:pt idx="5928">
                  <c:v>0.11749999999999999</c:v>
                </c:pt>
                <c:pt idx="5929">
                  <c:v>0.11749999999999999</c:v>
                </c:pt>
                <c:pt idx="5930">
                  <c:v>0.11749999999999999</c:v>
                </c:pt>
                <c:pt idx="5931">
                  <c:v>0.11749999999999999</c:v>
                </c:pt>
                <c:pt idx="5932">
                  <c:v>0.11749999999999999</c:v>
                </c:pt>
                <c:pt idx="5933">
                  <c:v>0.11749999999999999</c:v>
                </c:pt>
                <c:pt idx="5934">
                  <c:v>0.11749999999999999</c:v>
                </c:pt>
                <c:pt idx="5935">
                  <c:v>0.11749999999999999</c:v>
                </c:pt>
                <c:pt idx="5936">
                  <c:v>0.11749999999999999</c:v>
                </c:pt>
                <c:pt idx="5937">
                  <c:v>0.11749999999999999</c:v>
                </c:pt>
                <c:pt idx="5938">
                  <c:v>0.11749999999999999</c:v>
                </c:pt>
                <c:pt idx="5939">
                  <c:v>0.11749999999999999</c:v>
                </c:pt>
                <c:pt idx="5940">
                  <c:v>0.11749999999999999</c:v>
                </c:pt>
                <c:pt idx="5941">
                  <c:v>0.11749999999999999</c:v>
                </c:pt>
                <c:pt idx="5942">
                  <c:v>0.11749999999999999</c:v>
                </c:pt>
                <c:pt idx="5943">
                  <c:v>0.11749999999999999</c:v>
                </c:pt>
                <c:pt idx="5944">
                  <c:v>0.11749999999999999</c:v>
                </c:pt>
                <c:pt idx="5945">
                  <c:v>0.11749999999999999</c:v>
                </c:pt>
                <c:pt idx="5946">
                  <c:v>0.11749999999999999</c:v>
                </c:pt>
                <c:pt idx="5947">
                  <c:v>0.11749999999999999</c:v>
                </c:pt>
                <c:pt idx="5948">
                  <c:v>0.11749999999999999</c:v>
                </c:pt>
                <c:pt idx="5949">
                  <c:v>0.11749999999999999</c:v>
                </c:pt>
                <c:pt idx="5950">
                  <c:v>0.11749999999999999</c:v>
                </c:pt>
                <c:pt idx="5951">
                  <c:v>0.11749999999999999</c:v>
                </c:pt>
                <c:pt idx="5952">
                  <c:v>0.11749999999999999</c:v>
                </c:pt>
                <c:pt idx="5953">
                  <c:v>0.11749999999999999</c:v>
                </c:pt>
                <c:pt idx="5954">
                  <c:v>0.1125</c:v>
                </c:pt>
                <c:pt idx="5955">
                  <c:v>0.1125</c:v>
                </c:pt>
                <c:pt idx="5956">
                  <c:v>0.1125</c:v>
                </c:pt>
                <c:pt idx="5957">
                  <c:v>0.1125</c:v>
                </c:pt>
                <c:pt idx="5958">
                  <c:v>0.1125</c:v>
                </c:pt>
                <c:pt idx="5959">
                  <c:v>0.1125</c:v>
                </c:pt>
                <c:pt idx="5960">
                  <c:v>0.1125</c:v>
                </c:pt>
                <c:pt idx="5961">
                  <c:v>0.1125</c:v>
                </c:pt>
                <c:pt idx="5962">
                  <c:v>0.1125</c:v>
                </c:pt>
                <c:pt idx="5963">
                  <c:v>0.1125</c:v>
                </c:pt>
                <c:pt idx="5964">
                  <c:v>0.1125</c:v>
                </c:pt>
                <c:pt idx="5965">
                  <c:v>0.1125</c:v>
                </c:pt>
                <c:pt idx="5966">
                  <c:v>0.1125</c:v>
                </c:pt>
                <c:pt idx="5967">
                  <c:v>0.1125</c:v>
                </c:pt>
                <c:pt idx="5968">
                  <c:v>0.1125</c:v>
                </c:pt>
                <c:pt idx="5969">
                  <c:v>0.1125</c:v>
                </c:pt>
                <c:pt idx="5970">
                  <c:v>0.1125</c:v>
                </c:pt>
                <c:pt idx="5971">
                  <c:v>0.1125</c:v>
                </c:pt>
                <c:pt idx="5972">
                  <c:v>0.1125</c:v>
                </c:pt>
                <c:pt idx="5973">
                  <c:v>0.1125</c:v>
                </c:pt>
                <c:pt idx="5974">
                  <c:v>0.1125</c:v>
                </c:pt>
                <c:pt idx="5975">
                  <c:v>0.1125</c:v>
                </c:pt>
                <c:pt idx="5976">
                  <c:v>0.1125</c:v>
                </c:pt>
                <c:pt idx="5977">
                  <c:v>0.1125</c:v>
                </c:pt>
                <c:pt idx="5978">
                  <c:v>0.1125</c:v>
                </c:pt>
                <c:pt idx="5979">
                  <c:v>0.1125</c:v>
                </c:pt>
                <c:pt idx="5980">
                  <c:v>0.1125</c:v>
                </c:pt>
                <c:pt idx="5981">
                  <c:v>0.1125</c:v>
                </c:pt>
                <c:pt idx="5982">
                  <c:v>0.1125</c:v>
                </c:pt>
                <c:pt idx="5983">
                  <c:v>0.1125</c:v>
                </c:pt>
                <c:pt idx="5984">
                  <c:v>0.1125</c:v>
                </c:pt>
                <c:pt idx="5985">
                  <c:v>0.1125</c:v>
                </c:pt>
                <c:pt idx="5986">
                  <c:v>0.1125</c:v>
                </c:pt>
                <c:pt idx="5987">
                  <c:v>0.1075</c:v>
                </c:pt>
                <c:pt idx="5988">
                  <c:v>0.1075</c:v>
                </c:pt>
                <c:pt idx="5989">
                  <c:v>0.1075</c:v>
                </c:pt>
                <c:pt idx="5990">
                  <c:v>0.1075</c:v>
                </c:pt>
                <c:pt idx="5991">
                  <c:v>0.1075</c:v>
                </c:pt>
                <c:pt idx="5992">
                  <c:v>0.1075</c:v>
                </c:pt>
                <c:pt idx="5993">
                  <c:v>0.1075</c:v>
                </c:pt>
                <c:pt idx="5994">
                  <c:v>0.1075</c:v>
                </c:pt>
                <c:pt idx="5995">
                  <c:v>0.1075</c:v>
                </c:pt>
                <c:pt idx="5996">
                  <c:v>0.1075</c:v>
                </c:pt>
                <c:pt idx="5997">
                  <c:v>0.1075</c:v>
                </c:pt>
                <c:pt idx="5998">
                  <c:v>0.1075</c:v>
                </c:pt>
                <c:pt idx="5999">
                  <c:v>0.1075</c:v>
                </c:pt>
                <c:pt idx="6000">
                  <c:v>0.1075</c:v>
                </c:pt>
                <c:pt idx="6001">
                  <c:v>0.1075</c:v>
                </c:pt>
                <c:pt idx="6002">
                  <c:v>0.1075</c:v>
                </c:pt>
                <c:pt idx="6003">
                  <c:v>0.1075</c:v>
                </c:pt>
                <c:pt idx="6004">
                  <c:v>0.1075</c:v>
                </c:pt>
                <c:pt idx="6005">
                  <c:v>0.1075</c:v>
                </c:pt>
                <c:pt idx="6006">
                  <c:v>0.1075</c:v>
                </c:pt>
                <c:pt idx="6007">
                  <c:v>0.1075</c:v>
                </c:pt>
                <c:pt idx="6008">
                  <c:v>0.1075</c:v>
                </c:pt>
                <c:pt idx="6009">
                  <c:v>0.1075</c:v>
                </c:pt>
                <c:pt idx="6010">
                  <c:v>0.1075</c:v>
                </c:pt>
                <c:pt idx="6011">
                  <c:v>0.1075</c:v>
                </c:pt>
                <c:pt idx="6012">
                  <c:v>0.1075</c:v>
                </c:pt>
                <c:pt idx="6013">
                  <c:v>0.1075</c:v>
                </c:pt>
                <c:pt idx="6014">
                  <c:v>0.1075</c:v>
                </c:pt>
                <c:pt idx="6015">
                  <c:v>0.1075</c:v>
                </c:pt>
                <c:pt idx="6016">
                  <c:v>0.1075</c:v>
                </c:pt>
                <c:pt idx="6017">
                  <c:v>0.1075</c:v>
                </c:pt>
                <c:pt idx="6018">
                  <c:v>0.1075</c:v>
                </c:pt>
                <c:pt idx="6019">
                  <c:v>0.1075</c:v>
                </c:pt>
                <c:pt idx="6020">
                  <c:v>0.105</c:v>
                </c:pt>
                <c:pt idx="6021">
                  <c:v>0.105</c:v>
                </c:pt>
                <c:pt idx="6022">
                  <c:v>0.105</c:v>
                </c:pt>
                <c:pt idx="6023">
                  <c:v>0.105</c:v>
                </c:pt>
                <c:pt idx="6024">
                  <c:v>0.105</c:v>
                </c:pt>
                <c:pt idx="6025">
                  <c:v>0.105</c:v>
                </c:pt>
                <c:pt idx="6026">
                  <c:v>0.105</c:v>
                </c:pt>
                <c:pt idx="6027">
                  <c:v>0.105</c:v>
                </c:pt>
                <c:pt idx="6028">
                  <c:v>0.105</c:v>
                </c:pt>
                <c:pt idx="6029">
                  <c:v>0.105</c:v>
                </c:pt>
                <c:pt idx="6030">
                  <c:v>0.105</c:v>
                </c:pt>
                <c:pt idx="6031">
                  <c:v>0.105</c:v>
                </c:pt>
                <c:pt idx="6032">
                  <c:v>0.105</c:v>
                </c:pt>
                <c:pt idx="6033">
                  <c:v>0.105</c:v>
                </c:pt>
                <c:pt idx="6034">
                  <c:v>0.105</c:v>
                </c:pt>
                <c:pt idx="6035">
                  <c:v>0.105</c:v>
                </c:pt>
                <c:pt idx="6036">
                  <c:v>0.105</c:v>
                </c:pt>
                <c:pt idx="6037">
                  <c:v>0.105</c:v>
                </c:pt>
                <c:pt idx="6038">
                  <c:v>0.105</c:v>
                </c:pt>
                <c:pt idx="6039">
                  <c:v>0.105</c:v>
                </c:pt>
                <c:pt idx="6040">
                  <c:v>0.105</c:v>
                </c:pt>
                <c:pt idx="6041">
                  <c:v>0.105</c:v>
                </c:pt>
                <c:pt idx="6042">
                  <c:v>0.105</c:v>
                </c:pt>
                <c:pt idx="6043">
                  <c:v>0.105</c:v>
                </c:pt>
                <c:pt idx="6044">
                  <c:v>0.105</c:v>
                </c:pt>
                <c:pt idx="6045">
                  <c:v>0.105</c:v>
                </c:pt>
                <c:pt idx="6046">
                  <c:v>0.105</c:v>
                </c:pt>
                <c:pt idx="6047">
                  <c:v>0.105</c:v>
                </c:pt>
                <c:pt idx="6048">
                  <c:v>0.105</c:v>
                </c:pt>
                <c:pt idx="6049">
                  <c:v>0.105</c:v>
                </c:pt>
                <c:pt idx="6050">
                  <c:v>0.105</c:v>
                </c:pt>
                <c:pt idx="6051">
                  <c:v>0.105</c:v>
                </c:pt>
                <c:pt idx="6052">
                  <c:v>0.105</c:v>
                </c:pt>
                <c:pt idx="6053">
                  <c:v>0.105</c:v>
                </c:pt>
                <c:pt idx="6054">
                  <c:v>0.105</c:v>
                </c:pt>
                <c:pt idx="6055">
                  <c:v>0.105</c:v>
                </c:pt>
                <c:pt idx="6056">
                  <c:v>0.105</c:v>
                </c:pt>
                <c:pt idx="6057">
                  <c:v>0.105</c:v>
                </c:pt>
                <c:pt idx="6058">
                  <c:v>0.105</c:v>
                </c:pt>
                <c:pt idx="6059">
                  <c:v>0.105</c:v>
                </c:pt>
                <c:pt idx="6060">
                  <c:v>0.105</c:v>
                </c:pt>
                <c:pt idx="6061">
                  <c:v>0.105</c:v>
                </c:pt>
                <c:pt idx="6062">
                  <c:v>0.105</c:v>
                </c:pt>
                <c:pt idx="6063">
                  <c:v>0.105</c:v>
                </c:pt>
                <c:pt idx="6064">
                  <c:v>0.105</c:v>
                </c:pt>
                <c:pt idx="6065">
                  <c:v>0.105</c:v>
                </c:pt>
                <c:pt idx="6066">
                  <c:v>0.105</c:v>
                </c:pt>
                <c:pt idx="6067">
                  <c:v>0.105</c:v>
                </c:pt>
                <c:pt idx="6068">
                  <c:v>0.105</c:v>
                </c:pt>
                <c:pt idx="6069">
                  <c:v>0.105</c:v>
                </c:pt>
                <c:pt idx="6070">
                  <c:v>0.105</c:v>
                </c:pt>
                <c:pt idx="6071">
                  <c:v>0.105</c:v>
                </c:pt>
                <c:pt idx="6072">
                  <c:v>0.105</c:v>
                </c:pt>
                <c:pt idx="6073">
                  <c:v>0.105</c:v>
                </c:pt>
                <c:pt idx="6074">
                  <c:v>0.105</c:v>
                </c:pt>
                <c:pt idx="6075">
                  <c:v>0.105</c:v>
                </c:pt>
                <c:pt idx="6076">
                  <c:v>0.105</c:v>
                </c:pt>
                <c:pt idx="6077">
                  <c:v>0.105</c:v>
                </c:pt>
                <c:pt idx="6078">
                  <c:v>0.105</c:v>
                </c:pt>
                <c:pt idx="6079">
                  <c:v>0.105</c:v>
                </c:pt>
                <c:pt idx="6080">
                  <c:v>0.105</c:v>
                </c:pt>
                <c:pt idx="6081">
                  <c:v>0.105</c:v>
                </c:pt>
                <c:pt idx="6082">
                  <c:v>0.105</c:v>
                </c:pt>
                <c:pt idx="6083">
                  <c:v>0.105</c:v>
                </c:pt>
                <c:pt idx="6084">
                  <c:v>0.105</c:v>
                </c:pt>
                <c:pt idx="6085">
                  <c:v>0.105</c:v>
                </c:pt>
                <c:pt idx="6086">
                  <c:v>0.105</c:v>
                </c:pt>
                <c:pt idx="6087">
                  <c:v>0.105</c:v>
                </c:pt>
                <c:pt idx="6088">
                  <c:v>0.105</c:v>
                </c:pt>
                <c:pt idx="6089">
                  <c:v>0.105</c:v>
                </c:pt>
                <c:pt idx="6090">
                  <c:v>0.105</c:v>
                </c:pt>
                <c:pt idx="6091">
                  <c:v>0.105</c:v>
                </c:pt>
                <c:pt idx="6092">
                  <c:v>0.105</c:v>
                </c:pt>
                <c:pt idx="6093">
                  <c:v>0.105</c:v>
                </c:pt>
                <c:pt idx="6094">
                  <c:v>0.105</c:v>
                </c:pt>
                <c:pt idx="6095">
                  <c:v>0.105</c:v>
                </c:pt>
                <c:pt idx="6096">
                  <c:v>0.105</c:v>
                </c:pt>
                <c:pt idx="6097">
                  <c:v>0.105</c:v>
                </c:pt>
                <c:pt idx="6098">
                  <c:v>0.105</c:v>
                </c:pt>
                <c:pt idx="6099">
                  <c:v>0.105</c:v>
                </c:pt>
                <c:pt idx="6100">
                  <c:v>0.105</c:v>
                </c:pt>
                <c:pt idx="6101">
                  <c:v>0.105</c:v>
                </c:pt>
                <c:pt idx="6102">
                  <c:v>0.105</c:v>
                </c:pt>
                <c:pt idx="6103">
                  <c:v>0.105</c:v>
                </c:pt>
                <c:pt idx="6104">
                  <c:v>0.105</c:v>
                </c:pt>
                <c:pt idx="6105">
                  <c:v>0.105</c:v>
                </c:pt>
                <c:pt idx="6106">
                  <c:v>0.105</c:v>
                </c:pt>
                <c:pt idx="6107">
                  <c:v>0.105</c:v>
                </c:pt>
                <c:pt idx="6108">
                  <c:v>0.105</c:v>
                </c:pt>
                <c:pt idx="6109">
                  <c:v>0.105</c:v>
                </c:pt>
                <c:pt idx="6110">
                  <c:v>0.105</c:v>
                </c:pt>
                <c:pt idx="6111">
                  <c:v>0.105</c:v>
                </c:pt>
                <c:pt idx="6112">
                  <c:v>0.105</c:v>
                </c:pt>
                <c:pt idx="6113">
                  <c:v>0.105</c:v>
                </c:pt>
                <c:pt idx="6114">
                  <c:v>0.1075</c:v>
                </c:pt>
                <c:pt idx="6115">
                  <c:v>0.1075</c:v>
                </c:pt>
                <c:pt idx="6116">
                  <c:v>0.1075</c:v>
                </c:pt>
                <c:pt idx="6117">
                  <c:v>0.1075</c:v>
                </c:pt>
                <c:pt idx="6118">
                  <c:v>0.1075</c:v>
                </c:pt>
                <c:pt idx="6119">
                  <c:v>0.1075</c:v>
                </c:pt>
                <c:pt idx="6120">
                  <c:v>0.1075</c:v>
                </c:pt>
                <c:pt idx="6121">
                  <c:v>0.1075</c:v>
                </c:pt>
                <c:pt idx="6122">
                  <c:v>0.1075</c:v>
                </c:pt>
                <c:pt idx="6123">
                  <c:v>0.1075</c:v>
                </c:pt>
                <c:pt idx="6124">
                  <c:v>0.1075</c:v>
                </c:pt>
                <c:pt idx="6125">
                  <c:v>0.1075</c:v>
                </c:pt>
                <c:pt idx="6126">
                  <c:v>0.1075</c:v>
                </c:pt>
                <c:pt idx="6127">
                  <c:v>0.1075</c:v>
                </c:pt>
                <c:pt idx="6128">
                  <c:v>0.1075</c:v>
                </c:pt>
                <c:pt idx="6129">
                  <c:v>0.1075</c:v>
                </c:pt>
                <c:pt idx="6130">
                  <c:v>0.1075</c:v>
                </c:pt>
                <c:pt idx="6131">
                  <c:v>0.1075</c:v>
                </c:pt>
                <c:pt idx="6132">
                  <c:v>0.1075</c:v>
                </c:pt>
                <c:pt idx="6133">
                  <c:v>0.1075</c:v>
                </c:pt>
                <c:pt idx="6134">
                  <c:v>0.1075</c:v>
                </c:pt>
                <c:pt idx="6135">
                  <c:v>0.1075</c:v>
                </c:pt>
                <c:pt idx="6136">
                  <c:v>0.1075</c:v>
                </c:pt>
                <c:pt idx="6137">
                  <c:v>0.1075</c:v>
                </c:pt>
                <c:pt idx="6138">
                  <c:v>0.1075</c:v>
                </c:pt>
                <c:pt idx="6139">
                  <c:v>0.1075</c:v>
                </c:pt>
                <c:pt idx="6140">
                  <c:v>0.1075</c:v>
                </c:pt>
                <c:pt idx="6141">
                  <c:v>0.1075</c:v>
                </c:pt>
                <c:pt idx="6142">
                  <c:v>0.1075</c:v>
                </c:pt>
                <c:pt idx="6143">
                  <c:v>0.1075</c:v>
                </c:pt>
                <c:pt idx="6144">
                  <c:v>0.1075</c:v>
                </c:pt>
                <c:pt idx="6145">
                  <c:v>0.1075</c:v>
                </c:pt>
                <c:pt idx="6146">
                  <c:v>0.1075</c:v>
                </c:pt>
                <c:pt idx="6147">
                  <c:v>0.1075</c:v>
                </c:pt>
                <c:pt idx="6148">
                  <c:v>0.1075</c:v>
                </c:pt>
                <c:pt idx="6149">
                  <c:v>0.1075</c:v>
                </c:pt>
                <c:pt idx="6150">
                  <c:v>0.1125</c:v>
                </c:pt>
                <c:pt idx="6151">
                  <c:v>0.1125</c:v>
                </c:pt>
                <c:pt idx="6152">
                  <c:v>0.1125</c:v>
                </c:pt>
                <c:pt idx="6153">
                  <c:v>0.1125</c:v>
                </c:pt>
                <c:pt idx="6154">
                  <c:v>0.1125</c:v>
                </c:pt>
                <c:pt idx="6155">
                  <c:v>0.1125</c:v>
                </c:pt>
                <c:pt idx="6156">
                  <c:v>0.1125</c:v>
                </c:pt>
                <c:pt idx="6157">
                  <c:v>0.1125</c:v>
                </c:pt>
                <c:pt idx="6158">
                  <c:v>0.1125</c:v>
                </c:pt>
                <c:pt idx="6159">
                  <c:v>0.1125</c:v>
                </c:pt>
                <c:pt idx="6160">
                  <c:v>0.1125</c:v>
                </c:pt>
                <c:pt idx="6161">
                  <c:v>0.1125</c:v>
                </c:pt>
                <c:pt idx="6162">
                  <c:v>0.1125</c:v>
                </c:pt>
                <c:pt idx="6163">
                  <c:v>0.1125</c:v>
                </c:pt>
                <c:pt idx="6164">
                  <c:v>0.1125</c:v>
                </c:pt>
                <c:pt idx="6165">
                  <c:v>0.1125</c:v>
                </c:pt>
                <c:pt idx="6166">
                  <c:v>0.1125</c:v>
                </c:pt>
                <c:pt idx="6167">
                  <c:v>0.1125</c:v>
                </c:pt>
                <c:pt idx="6168">
                  <c:v>0.1125</c:v>
                </c:pt>
                <c:pt idx="6169">
                  <c:v>0.1125</c:v>
                </c:pt>
                <c:pt idx="6170">
                  <c:v>0.1125</c:v>
                </c:pt>
                <c:pt idx="6171">
                  <c:v>0.1125</c:v>
                </c:pt>
                <c:pt idx="6172">
                  <c:v>0.1225</c:v>
                </c:pt>
                <c:pt idx="6173">
                  <c:v>0.1225</c:v>
                </c:pt>
                <c:pt idx="6174">
                  <c:v>0.1225</c:v>
                </c:pt>
                <c:pt idx="6175">
                  <c:v>0.1225</c:v>
                </c:pt>
                <c:pt idx="6176">
                  <c:v>0.1225</c:v>
                </c:pt>
                <c:pt idx="6177">
                  <c:v>0.1225</c:v>
                </c:pt>
                <c:pt idx="6178">
                  <c:v>0.1225</c:v>
                </c:pt>
                <c:pt idx="6179">
                  <c:v>0.1225</c:v>
                </c:pt>
                <c:pt idx="6180">
                  <c:v>0.1225</c:v>
                </c:pt>
                <c:pt idx="6181">
                  <c:v>0.1225</c:v>
                </c:pt>
                <c:pt idx="6182">
                  <c:v>0.1225</c:v>
                </c:pt>
                <c:pt idx="6183">
                  <c:v>0.1225</c:v>
                </c:pt>
                <c:pt idx="6184">
                  <c:v>0.1225</c:v>
                </c:pt>
                <c:pt idx="6185">
                  <c:v>0.1225</c:v>
                </c:pt>
                <c:pt idx="6186">
                  <c:v>0.1225</c:v>
                </c:pt>
                <c:pt idx="6187">
                  <c:v>0.1225</c:v>
                </c:pt>
                <c:pt idx="6188">
                  <c:v>0.1225</c:v>
                </c:pt>
                <c:pt idx="6189">
                  <c:v>0.1225</c:v>
                </c:pt>
                <c:pt idx="6190">
                  <c:v>0.1225</c:v>
                </c:pt>
                <c:pt idx="6191">
                  <c:v>0.1225</c:v>
                </c:pt>
                <c:pt idx="6192">
                  <c:v>0.1225</c:v>
                </c:pt>
                <c:pt idx="6193">
                  <c:v>0.1225</c:v>
                </c:pt>
                <c:pt idx="6194">
                  <c:v>0.1225</c:v>
                </c:pt>
                <c:pt idx="6195">
                  <c:v>0.1225</c:v>
                </c:pt>
                <c:pt idx="6196">
                  <c:v>0.1225</c:v>
                </c:pt>
                <c:pt idx="6197">
                  <c:v>0.1225</c:v>
                </c:pt>
                <c:pt idx="6198">
                  <c:v>0.1225</c:v>
                </c:pt>
                <c:pt idx="6199">
                  <c:v>0.1225</c:v>
                </c:pt>
                <c:pt idx="6200">
                  <c:v>0.1225</c:v>
                </c:pt>
                <c:pt idx="6201">
                  <c:v>0.1225</c:v>
                </c:pt>
                <c:pt idx="6202">
                  <c:v>0.1225</c:v>
                </c:pt>
                <c:pt idx="6203">
                  <c:v>0.1225</c:v>
                </c:pt>
                <c:pt idx="6204">
                  <c:v>0.1225</c:v>
                </c:pt>
                <c:pt idx="6205">
                  <c:v>0.13250000000000001</c:v>
                </c:pt>
                <c:pt idx="6206">
                  <c:v>0.13250000000000001</c:v>
                </c:pt>
                <c:pt idx="6207">
                  <c:v>0.13250000000000001</c:v>
                </c:pt>
                <c:pt idx="6208">
                  <c:v>0.13250000000000001</c:v>
                </c:pt>
                <c:pt idx="6209">
                  <c:v>0.13250000000000001</c:v>
                </c:pt>
                <c:pt idx="6210">
                  <c:v>0.13250000000000001</c:v>
                </c:pt>
                <c:pt idx="6211">
                  <c:v>0.13250000000000001</c:v>
                </c:pt>
                <c:pt idx="6212">
                  <c:v>0.13250000000000001</c:v>
                </c:pt>
                <c:pt idx="6213">
                  <c:v>0.13250000000000001</c:v>
                </c:pt>
                <c:pt idx="6214">
                  <c:v>0.13250000000000001</c:v>
                </c:pt>
                <c:pt idx="6215">
                  <c:v>0.13250000000000001</c:v>
                </c:pt>
                <c:pt idx="6216">
                  <c:v>0.13250000000000001</c:v>
                </c:pt>
                <c:pt idx="6217">
                  <c:v>0.13250000000000001</c:v>
                </c:pt>
                <c:pt idx="6218">
                  <c:v>0.13250000000000001</c:v>
                </c:pt>
                <c:pt idx="6219">
                  <c:v>0.13250000000000001</c:v>
                </c:pt>
                <c:pt idx="6220">
                  <c:v>0.13250000000000001</c:v>
                </c:pt>
                <c:pt idx="6221">
                  <c:v>0.13250000000000001</c:v>
                </c:pt>
                <c:pt idx="6222">
                  <c:v>0.13250000000000001</c:v>
                </c:pt>
                <c:pt idx="6223">
                  <c:v>0.13250000000000001</c:v>
                </c:pt>
                <c:pt idx="6224">
                  <c:v>0.13250000000000001</c:v>
                </c:pt>
                <c:pt idx="6225">
                  <c:v>0.13250000000000001</c:v>
                </c:pt>
                <c:pt idx="6226">
                  <c:v>0.13250000000000001</c:v>
                </c:pt>
                <c:pt idx="6227">
                  <c:v>0.13250000000000001</c:v>
                </c:pt>
                <c:pt idx="6228">
                  <c:v>0.13250000000000001</c:v>
                </c:pt>
                <c:pt idx="6229">
                  <c:v>0.13250000000000001</c:v>
                </c:pt>
                <c:pt idx="6230">
                  <c:v>0.13250000000000001</c:v>
                </c:pt>
                <c:pt idx="6231">
                  <c:v>0.13250000000000001</c:v>
                </c:pt>
                <c:pt idx="6232">
                  <c:v>0.13250000000000001</c:v>
                </c:pt>
                <c:pt idx="6233">
                  <c:v>0.13250000000000001</c:v>
                </c:pt>
                <c:pt idx="6234">
                  <c:v>0.13250000000000001</c:v>
                </c:pt>
                <c:pt idx="6235">
                  <c:v>0.13250000000000001</c:v>
                </c:pt>
                <c:pt idx="6236">
                  <c:v>0.13250000000000001</c:v>
                </c:pt>
                <c:pt idx="6237">
                  <c:v>0.13250000000000001</c:v>
                </c:pt>
                <c:pt idx="6238">
                  <c:v>0.14249999999999999</c:v>
                </c:pt>
                <c:pt idx="6239">
                  <c:v>0.14249999999999999</c:v>
                </c:pt>
                <c:pt idx="6240">
                  <c:v>0.14249999999999999</c:v>
                </c:pt>
                <c:pt idx="6241">
                  <c:v>0.14249999999999999</c:v>
                </c:pt>
                <c:pt idx="6242">
                  <c:v>0.14249999999999999</c:v>
                </c:pt>
                <c:pt idx="6243">
                  <c:v>0.14249999999999999</c:v>
                </c:pt>
                <c:pt idx="6244">
                  <c:v>0.14249999999999999</c:v>
                </c:pt>
                <c:pt idx="6245">
                  <c:v>0.14249999999999999</c:v>
                </c:pt>
                <c:pt idx="6246">
                  <c:v>0.14249999999999999</c:v>
                </c:pt>
                <c:pt idx="6247">
                  <c:v>0.14249999999999999</c:v>
                </c:pt>
                <c:pt idx="6248">
                  <c:v>0.14249999999999999</c:v>
                </c:pt>
                <c:pt idx="6249">
                  <c:v>0.14249999999999999</c:v>
                </c:pt>
                <c:pt idx="6250">
                  <c:v>0.14249999999999999</c:v>
                </c:pt>
                <c:pt idx="6251">
                  <c:v>0.14249999999999999</c:v>
                </c:pt>
                <c:pt idx="6252">
                  <c:v>0.14249999999999999</c:v>
                </c:pt>
                <c:pt idx="6253">
                  <c:v>0.14249999999999999</c:v>
                </c:pt>
                <c:pt idx="6254">
                  <c:v>0.14249999999999999</c:v>
                </c:pt>
                <c:pt idx="6255">
                  <c:v>0.14249999999999999</c:v>
                </c:pt>
                <c:pt idx="6256">
                  <c:v>0.14249999999999999</c:v>
                </c:pt>
                <c:pt idx="6257">
                  <c:v>0.14249999999999999</c:v>
                </c:pt>
                <c:pt idx="6258">
                  <c:v>0.14249999999999999</c:v>
                </c:pt>
                <c:pt idx="6259">
                  <c:v>0.14249999999999999</c:v>
                </c:pt>
                <c:pt idx="6260">
                  <c:v>0.14249999999999999</c:v>
                </c:pt>
                <c:pt idx="6261">
                  <c:v>0.14249999999999999</c:v>
                </c:pt>
                <c:pt idx="6262">
                  <c:v>0.14249999999999999</c:v>
                </c:pt>
                <c:pt idx="6263">
                  <c:v>0.14249999999999999</c:v>
                </c:pt>
                <c:pt idx="6264">
                  <c:v>0.14249999999999999</c:v>
                </c:pt>
                <c:pt idx="6265">
                  <c:v>0.14249999999999999</c:v>
                </c:pt>
                <c:pt idx="6266">
                  <c:v>0.14249999999999999</c:v>
                </c:pt>
                <c:pt idx="6267">
                  <c:v>0.14249999999999999</c:v>
                </c:pt>
                <c:pt idx="6268">
                  <c:v>0.14249999999999999</c:v>
                </c:pt>
                <c:pt idx="6269">
                  <c:v>0.14249999999999999</c:v>
                </c:pt>
                <c:pt idx="6270">
                  <c:v>0.14749999999999999</c:v>
                </c:pt>
                <c:pt idx="6271">
                  <c:v>0.14749999999999999</c:v>
                </c:pt>
                <c:pt idx="6272">
                  <c:v>0.14749999999999999</c:v>
                </c:pt>
                <c:pt idx="6273">
                  <c:v>0.14749999999999999</c:v>
                </c:pt>
                <c:pt idx="6274">
                  <c:v>0.14749999999999999</c:v>
                </c:pt>
                <c:pt idx="6275">
                  <c:v>0.14749999999999999</c:v>
                </c:pt>
                <c:pt idx="6276">
                  <c:v>0.14749999999999999</c:v>
                </c:pt>
                <c:pt idx="6277">
                  <c:v>0.14749999999999999</c:v>
                </c:pt>
                <c:pt idx="6278">
                  <c:v>0.14749999999999999</c:v>
                </c:pt>
                <c:pt idx="6279">
                  <c:v>0.14749999999999999</c:v>
                </c:pt>
                <c:pt idx="6280">
                  <c:v>0.14749999999999999</c:v>
                </c:pt>
                <c:pt idx="6281">
                  <c:v>0.14749999999999999</c:v>
                </c:pt>
                <c:pt idx="6282">
                  <c:v>0.14749999999999999</c:v>
                </c:pt>
                <c:pt idx="6283">
                  <c:v>0.14749999999999999</c:v>
                </c:pt>
                <c:pt idx="6284">
                  <c:v>0.14749999999999999</c:v>
                </c:pt>
                <c:pt idx="6285">
                  <c:v>0.14749999999999999</c:v>
                </c:pt>
                <c:pt idx="6286">
                  <c:v>0.14749999999999999</c:v>
                </c:pt>
                <c:pt idx="6287">
                  <c:v>0.14749999999999999</c:v>
                </c:pt>
                <c:pt idx="6288">
                  <c:v>0.14749999999999999</c:v>
                </c:pt>
                <c:pt idx="6289">
                  <c:v>0.14749999999999999</c:v>
                </c:pt>
                <c:pt idx="6290">
                  <c:v>0.14749999999999999</c:v>
                </c:pt>
                <c:pt idx="6291">
                  <c:v>0.14749999999999999</c:v>
                </c:pt>
                <c:pt idx="6292">
                  <c:v>0.14749999999999999</c:v>
                </c:pt>
                <c:pt idx="6293">
                  <c:v>0.14749999999999999</c:v>
                </c:pt>
                <c:pt idx="6294">
                  <c:v>0.14749999999999999</c:v>
                </c:pt>
                <c:pt idx="6295">
                  <c:v>0.14749999999999999</c:v>
                </c:pt>
                <c:pt idx="6296">
                  <c:v>0.14749999999999999</c:v>
                </c:pt>
                <c:pt idx="6297">
                  <c:v>0.14749999999999999</c:v>
                </c:pt>
                <c:pt idx="6298">
                  <c:v>0.14749999999999999</c:v>
                </c:pt>
                <c:pt idx="6299">
                  <c:v>0.14749999999999999</c:v>
                </c:pt>
                <c:pt idx="6300">
                  <c:v>0.15</c:v>
                </c:pt>
                <c:pt idx="6301">
                  <c:v>0.15</c:v>
                </c:pt>
                <c:pt idx="6302">
                  <c:v>0.15</c:v>
                </c:pt>
                <c:pt idx="6303">
                  <c:v>0.15</c:v>
                </c:pt>
                <c:pt idx="6304">
                  <c:v>0.15</c:v>
                </c:pt>
                <c:pt idx="6305">
                  <c:v>0.15</c:v>
                </c:pt>
                <c:pt idx="6306">
                  <c:v>0.15</c:v>
                </c:pt>
                <c:pt idx="6307">
                  <c:v>0.15</c:v>
                </c:pt>
                <c:pt idx="6308">
                  <c:v>0.15</c:v>
                </c:pt>
                <c:pt idx="6309">
                  <c:v>0.15</c:v>
                </c:pt>
                <c:pt idx="6310">
                  <c:v>0.15</c:v>
                </c:pt>
                <c:pt idx="6311">
                  <c:v>0.15</c:v>
                </c:pt>
                <c:pt idx="6312">
                  <c:v>0.15</c:v>
                </c:pt>
                <c:pt idx="6313">
                  <c:v>0.15</c:v>
                </c:pt>
                <c:pt idx="6314">
                  <c:v>0.15</c:v>
                </c:pt>
                <c:pt idx="6315">
                  <c:v>0.15</c:v>
                </c:pt>
                <c:pt idx="6316">
                  <c:v>0.15</c:v>
                </c:pt>
                <c:pt idx="6317">
                  <c:v>0.15</c:v>
                </c:pt>
                <c:pt idx="6318">
                  <c:v>0.15</c:v>
                </c:pt>
                <c:pt idx="6319">
                  <c:v>0.15</c:v>
                </c:pt>
                <c:pt idx="6320">
                  <c:v>0.15</c:v>
                </c:pt>
                <c:pt idx="6321">
                  <c:v>0.15</c:v>
                </c:pt>
                <c:pt idx="6322">
                  <c:v>0.15</c:v>
                </c:pt>
                <c:pt idx="6323">
                  <c:v>0.15</c:v>
                </c:pt>
                <c:pt idx="6324">
                  <c:v>0.15</c:v>
                </c:pt>
                <c:pt idx="6325">
                  <c:v>0.15</c:v>
                </c:pt>
                <c:pt idx="6326">
                  <c:v>0.15</c:v>
                </c:pt>
                <c:pt idx="6327">
                  <c:v>0.15</c:v>
                </c:pt>
                <c:pt idx="6328">
                  <c:v>0.15</c:v>
                </c:pt>
                <c:pt idx="6329">
                  <c:v>0.15</c:v>
                </c:pt>
                <c:pt idx="6330">
                  <c:v>0.15</c:v>
                </c:pt>
                <c:pt idx="6331">
                  <c:v>0.15</c:v>
                </c:pt>
                <c:pt idx="6332">
                  <c:v>0.15</c:v>
                </c:pt>
                <c:pt idx="6333">
                  <c:v>0.15</c:v>
                </c:pt>
                <c:pt idx="6334">
                  <c:v>0.15</c:v>
                </c:pt>
                <c:pt idx="6335">
                  <c:v>0.15</c:v>
                </c:pt>
                <c:pt idx="6336">
                  <c:v>0.15</c:v>
                </c:pt>
                <c:pt idx="6337">
                  <c:v>0.15</c:v>
                </c:pt>
                <c:pt idx="6338">
                  <c:v>0.15</c:v>
                </c:pt>
                <c:pt idx="6339">
                  <c:v>0.15</c:v>
                </c:pt>
                <c:pt idx="6340">
                  <c:v>0.15</c:v>
                </c:pt>
                <c:pt idx="6341">
                  <c:v>0.15</c:v>
                </c:pt>
                <c:pt idx="6342">
                  <c:v>0.15</c:v>
                </c:pt>
                <c:pt idx="6343">
                  <c:v>0.15</c:v>
                </c:pt>
                <c:pt idx="6344">
                  <c:v>0.15</c:v>
                </c:pt>
                <c:pt idx="6345">
                  <c:v>0.15</c:v>
                </c:pt>
                <c:pt idx="6346">
                  <c:v>0.15</c:v>
                </c:pt>
                <c:pt idx="6347">
                  <c:v>0.15</c:v>
                </c:pt>
                <c:pt idx="6348">
                  <c:v>0.15</c:v>
                </c:pt>
                <c:pt idx="6349">
                  <c:v>0.15</c:v>
                </c:pt>
                <c:pt idx="6350">
                  <c:v>0.15</c:v>
                </c:pt>
                <c:pt idx="6351">
                  <c:v>0.15</c:v>
                </c:pt>
                <c:pt idx="6352">
                  <c:v>0.15</c:v>
                </c:pt>
                <c:pt idx="6353">
                  <c:v>0.15</c:v>
                </c:pt>
                <c:pt idx="6354">
                  <c:v>0.15</c:v>
                </c:pt>
                <c:pt idx="6355">
                  <c:v>0.15</c:v>
                </c:pt>
                <c:pt idx="6356">
                  <c:v>0.15</c:v>
                </c:pt>
                <c:pt idx="6357">
                  <c:v>0.15</c:v>
                </c:pt>
                <c:pt idx="6358">
                  <c:v>0.15</c:v>
                </c:pt>
                <c:pt idx="6359">
                  <c:v>0.15</c:v>
                </c:pt>
                <c:pt idx="6360">
                  <c:v>0.15</c:v>
                </c:pt>
                <c:pt idx="6361">
                  <c:v>0.15</c:v>
                </c:pt>
                <c:pt idx="6362">
                  <c:v>0.15</c:v>
                </c:pt>
                <c:pt idx="6363">
                  <c:v>0.15</c:v>
                </c:pt>
                <c:pt idx="6364">
                  <c:v>0.15</c:v>
                </c:pt>
                <c:pt idx="6365">
                  <c:v>0.15</c:v>
                </c:pt>
                <c:pt idx="6366">
                  <c:v>0.15</c:v>
                </c:pt>
                <c:pt idx="6367">
                  <c:v>0.15</c:v>
                </c:pt>
                <c:pt idx="6368">
                  <c:v>0.15</c:v>
                </c:pt>
                <c:pt idx="6369">
                  <c:v>0.15</c:v>
                </c:pt>
                <c:pt idx="6370">
                  <c:v>0.15</c:v>
                </c:pt>
                <c:pt idx="6371">
                  <c:v>0.15</c:v>
                </c:pt>
                <c:pt idx="6372">
                  <c:v>0.15</c:v>
                </c:pt>
                <c:pt idx="6373">
                  <c:v>0.15</c:v>
                </c:pt>
                <c:pt idx="6374">
                  <c:v>0.15</c:v>
                </c:pt>
                <c:pt idx="6375">
                  <c:v>0.15</c:v>
                </c:pt>
                <c:pt idx="6376">
                  <c:v>0.15</c:v>
                </c:pt>
                <c:pt idx="6377">
                  <c:v>0.15</c:v>
                </c:pt>
                <c:pt idx="6378">
                  <c:v>0.15</c:v>
                </c:pt>
                <c:pt idx="6379">
                  <c:v>0.15</c:v>
                </c:pt>
                <c:pt idx="6380">
                  <c:v>0.15</c:v>
                </c:pt>
                <c:pt idx="6381">
                  <c:v>0.15</c:v>
                </c:pt>
                <c:pt idx="6382">
                  <c:v>0.15</c:v>
                </c:pt>
                <c:pt idx="6383">
                  <c:v>0.15</c:v>
                </c:pt>
                <c:pt idx="6384">
                  <c:v>0.15</c:v>
                </c:pt>
                <c:pt idx="6385">
                  <c:v>0.15</c:v>
                </c:pt>
                <c:pt idx="6386">
                  <c:v>0.15</c:v>
                </c:pt>
                <c:pt idx="6387">
                  <c:v>0.15</c:v>
                </c:pt>
                <c:pt idx="6388">
                  <c:v>0.15</c:v>
                </c:pt>
                <c:pt idx="6389">
                  <c:v>0.15</c:v>
                </c:pt>
                <c:pt idx="6390">
                  <c:v>0.15</c:v>
                </c:pt>
                <c:pt idx="6391">
                  <c:v>0.15</c:v>
                </c:pt>
                <c:pt idx="6392">
                  <c:v>0.15</c:v>
                </c:pt>
                <c:pt idx="6393">
                  <c:v>0.15</c:v>
                </c:pt>
                <c:pt idx="6394">
                  <c:v>0.15</c:v>
                </c:pt>
                <c:pt idx="6395">
                  <c:v>0.15</c:v>
                </c:pt>
                <c:pt idx="6396">
                  <c:v>0.15</c:v>
                </c:pt>
                <c:pt idx="6397">
                  <c:v>0.15</c:v>
                </c:pt>
                <c:pt idx="6398">
                  <c:v>0.15</c:v>
                </c:pt>
                <c:pt idx="6399">
                  <c:v>0.15</c:v>
                </c:pt>
                <c:pt idx="6400">
                  <c:v>0.15</c:v>
                </c:pt>
                <c:pt idx="6401">
                  <c:v>0.15</c:v>
                </c:pt>
                <c:pt idx="6402">
                  <c:v>0.15</c:v>
                </c:pt>
                <c:pt idx="6403">
                  <c:v>0.15</c:v>
                </c:pt>
                <c:pt idx="6404">
                  <c:v>0.15</c:v>
                </c:pt>
                <c:pt idx="6405">
                  <c:v>0.15</c:v>
                </c:pt>
                <c:pt idx="6406">
                  <c:v>0.15</c:v>
                </c:pt>
                <c:pt idx="6407">
                  <c:v>0.15</c:v>
                </c:pt>
                <c:pt idx="6408">
                  <c:v>0.15</c:v>
                </c:pt>
                <c:pt idx="6409">
                  <c:v>0.15</c:v>
                </c:pt>
                <c:pt idx="6410">
                  <c:v>0.15</c:v>
                </c:pt>
                <c:pt idx="6411">
                  <c:v>0.15</c:v>
                </c:pt>
                <c:pt idx="6412">
                  <c:v>0.15</c:v>
                </c:pt>
                <c:pt idx="6413">
                  <c:v>0.15</c:v>
                </c:pt>
                <c:pt idx="6414">
                  <c:v>0.15</c:v>
                </c:pt>
                <c:pt idx="6415">
                  <c:v>0.15</c:v>
                </c:pt>
                <c:pt idx="6416">
                  <c:v>0.15</c:v>
                </c:pt>
                <c:pt idx="6417">
                  <c:v>0.15</c:v>
                </c:pt>
                <c:pt idx="6418">
                  <c:v>0.15</c:v>
                </c:pt>
                <c:pt idx="6419">
                  <c:v>0.15</c:v>
                </c:pt>
                <c:pt idx="6420">
                  <c:v>0.15</c:v>
                </c:pt>
                <c:pt idx="6421">
                  <c:v>0.15</c:v>
                </c:pt>
                <c:pt idx="6422">
                  <c:v>0.15</c:v>
                </c:pt>
                <c:pt idx="6423">
                  <c:v>0.15</c:v>
                </c:pt>
                <c:pt idx="6424">
                  <c:v>0.15</c:v>
                </c:pt>
                <c:pt idx="6425">
                  <c:v>0.15</c:v>
                </c:pt>
                <c:pt idx="6426">
                  <c:v>0.15</c:v>
                </c:pt>
                <c:pt idx="6427">
                  <c:v>0.15</c:v>
                </c:pt>
                <c:pt idx="6428">
                  <c:v>0.15</c:v>
                </c:pt>
                <c:pt idx="6429">
                  <c:v>0.15</c:v>
                </c:pt>
                <c:pt idx="6430">
                  <c:v>0.15</c:v>
                </c:pt>
                <c:pt idx="6431">
                  <c:v>0.15</c:v>
                </c:pt>
                <c:pt idx="6432">
                  <c:v>0.15</c:v>
                </c:pt>
                <c:pt idx="6433">
                  <c:v>0.15</c:v>
                </c:pt>
                <c:pt idx="6434">
                  <c:v>0.15</c:v>
                </c:pt>
                <c:pt idx="6435">
                  <c:v>0.15</c:v>
                </c:pt>
                <c:pt idx="6436">
                  <c:v>0.15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F-A098-482C-AE7A-D999ABE6863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327837615"/>
        <c:axId val="1327834735"/>
      </c:lineChart>
      <c:dateAx>
        <c:axId val="1327837615"/>
        <c:scaling>
          <c:orientation val="minMax"/>
        </c:scaling>
        <c:delete val="0"/>
        <c:axPos val="b"/>
        <c:numFmt formatCode="yyyy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pPr>
            <a:endParaRPr lang="pt-BR"/>
          </a:p>
        </c:txPr>
        <c:crossAx val="1327834735"/>
        <c:crosses val="autoZero"/>
        <c:auto val="1"/>
        <c:lblOffset val="100"/>
        <c:baseTimeUnit val="days"/>
      </c:dateAx>
      <c:valAx>
        <c:axId val="132783473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939597">
                  <a:alpha val="20000"/>
                </a:srgb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pPr>
            <a:endParaRPr lang="pt-BR"/>
          </a:p>
        </c:txPr>
        <c:crossAx val="1327837615"/>
        <c:crosses val="autoZero"/>
        <c:crossBetween val="between"/>
      </c:valAx>
      <c:valAx>
        <c:axId val="1327829455"/>
        <c:scaling>
          <c:orientation val="minMax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pPr>
            <a:endParaRPr lang="pt-BR"/>
          </a:p>
        </c:txPr>
        <c:crossAx val="1327846255"/>
        <c:crosses val="max"/>
        <c:crossBetween val="between"/>
      </c:valAx>
      <c:dateAx>
        <c:axId val="1327846255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extTo"/>
        <c:crossAx val="1327829455"/>
        <c:crosses val="autoZero"/>
        <c:auto val="1"/>
        <c:lblOffset val="100"/>
        <c:baseTimeUnit val="days"/>
      </c:date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Segoe UI" panose="020B0502040204020203" pitchFamily="34" charset="0"/>
              <a:ea typeface="+mn-ea"/>
              <a:cs typeface="Segoe UI" panose="020B0502040204020203" pitchFamily="34" charset="0"/>
            </a:defRPr>
          </a:pPr>
          <a:endParaRPr lang="pt-BR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>
          <a:latin typeface="Segoe UI" panose="020B0502040204020203" pitchFamily="34" charset="0"/>
          <a:cs typeface="Segoe UI" panose="020B0502040204020203" pitchFamily="34" charset="0"/>
        </a:defRPr>
      </a:pPr>
      <a:endParaRPr lang="pt-B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rgbClr val="2E495C"/>
                </a:solidFill>
                <a:latin typeface="URWGroteskSCLig" pitchFamily="2" charset="0"/>
                <a:ea typeface="+mn-ea"/>
                <a:cs typeface="+mn-cs"/>
              </a:defRPr>
            </a:pPr>
            <a:r>
              <a:rPr lang="pt-BR" sz="2000" b="1">
                <a:solidFill>
                  <a:srgbClr val="2E495C"/>
                </a:solidFill>
                <a:latin typeface="URWGroteskSCLig" pitchFamily="2" charset="0"/>
              </a:rPr>
              <a:t>PB Atual - 141 Ações</a:t>
            </a:r>
            <a:r>
              <a:rPr lang="pt-BR" sz="2000" b="1" baseline="0">
                <a:solidFill>
                  <a:srgbClr val="2E495C"/>
                </a:solidFill>
                <a:latin typeface="URWGroteskSCLig" pitchFamily="2" charset="0"/>
              </a:rPr>
              <a:t> mais líquidas</a:t>
            </a:r>
            <a:endParaRPr lang="pt-BR" sz="2000" b="1">
              <a:solidFill>
                <a:srgbClr val="2E495C"/>
              </a:solidFill>
              <a:latin typeface="URWGroteskSCLig" pitchFamily="2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rgbClr val="2E495C"/>
              </a:solidFill>
              <a:latin typeface="URWGroteskSCLig" pitchFamily="2" charset="0"/>
              <a:ea typeface="+mn-ea"/>
              <a:cs typeface="+mn-cs"/>
            </a:defRPr>
          </a:pPr>
          <a:endParaRPr lang="pt-BR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Planilha1!$C$8</c:f>
              <c:strCache>
                <c:ptCount val="1"/>
                <c:pt idx="0">
                  <c:v>PB entre 1 e 2,13</c:v>
                </c:pt>
              </c:strCache>
            </c:strRef>
          </c:tx>
          <c:spPr>
            <a:solidFill>
              <a:schemeClr val="tx2">
                <a:lumMod val="50000"/>
                <a:lumOff val="5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15415A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1B2-4BFB-B561-F90E5AA332E1}"/>
              </c:ext>
            </c:extLst>
          </c:dPt>
          <c:val>
            <c:numRef>
              <c:f>Planilha1!$E$8</c:f>
              <c:numCache>
                <c:formatCode>0.00%</c:formatCode>
                <c:ptCount val="1"/>
                <c:pt idx="0">
                  <c:v>0.3971631205673759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1B2-4BFB-B561-F90E5AA332E1}"/>
            </c:ext>
          </c:extLst>
        </c:ser>
        <c:ser>
          <c:idx val="1"/>
          <c:order val="1"/>
          <c:tx>
            <c:strRef>
              <c:f>Planilha1!$C$9</c:f>
              <c:strCache>
                <c:ptCount val="1"/>
                <c:pt idx="0">
                  <c:v>PB abaixo de 156</c:v>
                </c:pt>
              </c:strCache>
            </c:strRef>
          </c:tx>
          <c:spPr>
            <a:solidFill>
              <a:srgbClr val="568D9C"/>
            </a:solidFill>
            <a:ln>
              <a:noFill/>
            </a:ln>
            <a:effectLst/>
          </c:spPr>
          <c:invertIfNegative val="0"/>
          <c:val>
            <c:numRef>
              <c:f>Planilha1!$E$9</c:f>
              <c:numCache>
                <c:formatCode>0.00%</c:formatCode>
                <c:ptCount val="1"/>
                <c:pt idx="0">
                  <c:v>0.22695035460992907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1B2-4BFB-B561-F90E5AA332E1}"/>
            </c:ext>
          </c:extLst>
        </c:ser>
        <c:ser>
          <c:idx val="2"/>
          <c:order val="2"/>
          <c:tx>
            <c:strRef>
              <c:f>Planilha1!$C$10</c:f>
              <c:strCache>
                <c:ptCount val="1"/>
                <c:pt idx="0">
                  <c:v>PB acima de 2,13</c:v>
                </c:pt>
              </c:strCache>
            </c:strRef>
          </c:tx>
          <c:spPr>
            <a:solidFill>
              <a:srgbClr val="948979"/>
            </a:solidFill>
            <a:ln>
              <a:noFill/>
            </a:ln>
            <a:effectLst/>
          </c:spPr>
          <c:invertIfNegative val="0"/>
          <c:val>
            <c:numRef>
              <c:f>Planilha1!$E$10</c:f>
              <c:numCache>
                <c:formatCode>0.00%</c:formatCode>
                <c:ptCount val="1"/>
                <c:pt idx="0">
                  <c:v>0.37588652482269502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1B2-4BFB-B561-F90E5AA332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09351792"/>
        <c:axId val="509352752"/>
      </c:barChart>
      <c:catAx>
        <c:axId val="50935179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09352752"/>
        <c:crosses val="autoZero"/>
        <c:auto val="1"/>
        <c:lblAlgn val="ctr"/>
        <c:lblOffset val="100"/>
        <c:noMultiLvlLbl val="0"/>
      </c:catAx>
      <c:valAx>
        <c:axId val="509352752"/>
        <c:scaling>
          <c:orientation val="minMax"/>
        </c:scaling>
        <c:delete val="0"/>
        <c:axPos val="l"/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5093517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pt-B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78BB8-C6BA-4D00-AB66-919596DDD1DF}" type="datetimeFigureOut">
              <a:rPr lang="pt-BR" smtClean="0"/>
              <a:t>07/04/2026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02A93-A44D-4EE6-84A0-D7DEA0B6164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179835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78BB8-C6BA-4D00-AB66-919596DDD1DF}" type="datetimeFigureOut">
              <a:rPr lang="pt-BR" smtClean="0"/>
              <a:t>07/04/2026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02A93-A44D-4EE6-84A0-D7DEA0B6164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852293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78BB8-C6BA-4D00-AB66-919596DDD1DF}" type="datetimeFigureOut">
              <a:rPr lang="pt-BR" smtClean="0"/>
              <a:t>07/04/2026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02A93-A44D-4EE6-84A0-D7DEA0B6164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49640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78BB8-C6BA-4D00-AB66-919596DDD1DF}" type="datetimeFigureOut">
              <a:rPr lang="pt-BR" smtClean="0"/>
              <a:t>07/04/2026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02A93-A44D-4EE6-84A0-D7DEA0B6164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13490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78BB8-C6BA-4D00-AB66-919596DDD1DF}" type="datetimeFigureOut">
              <a:rPr lang="pt-BR" smtClean="0"/>
              <a:t>07/04/2026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02A93-A44D-4EE6-84A0-D7DEA0B6164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1628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78BB8-C6BA-4D00-AB66-919596DDD1DF}" type="datetimeFigureOut">
              <a:rPr lang="pt-BR" smtClean="0"/>
              <a:t>07/04/2026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02A93-A44D-4EE6-84A0-D7DEA0B6164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266464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78BB8-C6BA-4D00-AB66-919596DDD1DF}" type="datetimeFigureOut">
              <a:rPr lang="pt-BR" smtClean="0"/>
              <a:t>07/04/2026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02A93-A44D-4EE6-84A0-D7DEA0B6164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759722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78BB8-C6BA-4D00-AB66-919596DDD1DF}" type="datetimeFigureOut">
              <a:rPr lang="pt-BR" smtClean="0"/>
              <a:t>07/04/2026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02A93-A44D-4EE6-84A0-D7DEA0B6164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872993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78BB8-C6BA-4D00-AB66-919596DDD1DF}" type="datetimeFigureOut">
              <a:rPr lang="pt-BR" smtClean="0"/>
              <a:t>07/04/2026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02A93-A44D-4EE6-84A0-D7DEA0B6164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68273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78BB8-C6BA-4D00-AB66-919596DDD1DF}" type="datetimeFigureOut">
              <a:rPr lang="pt-BR" smtClean="0"/>
              <a:t>07/04/2026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02A93-A44D-4EE6-84A0-D7DEA0B6164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13716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78BB8-C6BA-4D00-AB66-919596DDD1DF}" type="datetimeFigureOut">
              <a:rPr lang="pt-BR" smtClean="0"/>
              <a:t>07/04/2026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D02A93-A44D-4EE6-84A0-D7DEA0B6164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63043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D78BB8-C6BA-4D00-AB66-919596DDD1DF}" type="datetimeFigureOut">
              <a:rPr lang="pt-BR" smtClean="0"/>
              <a:t>07/04/2026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D02A93-A44D-4EE6-84A0-D7DEA0B6164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41280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9.png"/><Relationship Id="rId7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svg"/><Relationship Id="rId5" Type="http://schemas.openxmlformats.org/officeDocument/2006/relationships/image" Target="../media/image21.svg"/><Relationship Id="rId4" Type="http://schemas.openxmlformats.org/officeDocument/2006/relationships/image" Target="../media/image20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chart" Target="../charts/chart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1887B74-FC71-D434-AE06-FA3DA3FCA8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Água azul-clara à beira-mar">
            <a:extLst>
              <a:ext uri="{FF2B5EF4-FFF2-40B4-BE49-F238E27FC236}">
                <a16:creationId xmlns:a16="http://schemas.microsoft.com/office/drawing/2014/main" id="{4B2F6BD3-3B64-535D-4F45-BE6215CDC1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6" y="8626"/>
            <a:ext cx="12192000" cy="6858000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DCA1F99D-5AE0-FC1B-9271-CAFF3E38A7A2}"/>
              </a:ext>
            </a:extLst>
          </p:cNvPr>
          <p:cNvSpPr/>
          <p:nvPr/>
        </p:nvSpPr>
        <p:spPr>
          <a:xfrm>
            <a:off x="559839" y="521897"/>
            <a:ext cx="11072322" cy="5814203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" name="Imagem 1" descr="LOGO EVENTO.png">
            <a:extLst>
              <a:ext uri="{FF2B5EF4-FFF2-40B4-BE49-F238E27FC236}">
                <a16:creationId xmlns:a16="http://schemas.microsoft.com/office/drawing/2014/main" id="{712D49C9-3910-0F86-F735-AD72F212CBA5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42179" y="1843932"/>
            <a:ext cx="4121038" cy="3471973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E16D6EF5-0141-BB76-8930-551D2AF0A5A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734" y="1630348"/>
            <a:ext cx="5199266" cy="3899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7620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m 14" descr="Água azul-clara à beira-mar">
            <a:extLst>
              <a:ext uri="{FF2B5EF4-FFF2-40B4-BE49-F238E27FC236}">
                <a16:creationId xmlns:a16="http://schemas.microsoft.com/office/drawing/2014/main" id="{2EDA4F6F-328B-F2AB-166C-72EAB30D50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ítulo 1"/>
          <p:cNvSpPr txBox="1">
            <a:spLocks/>
          </p:cNvSpPr>
          <p:nvPr/>
        </p:nvSpPr>
        <p:spPr>
          <a:xfrm>
            <a:off x="765584" y="471587"/>
            <a:ext cx="5449612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dirty="0">
                <a:solidFill>
                  <a:schemeClr val="accent1">
                    <a:lumMod val="50000"/>
                  </a:schemeClr>
                </a:solidFill>
                <a:latin typeface="Montserrat" panose="00000500000000000000" pitchFamily="2" charset="0"/>
              </a:rPr>
              <a:t>Obrigado (a)!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C4BF0A16-939D-7781-9A31-842974811BA3}"/>
              </a:ext>
            </a:extLst>
          </p:cNvPr>
          <p:cNvSpPr txBox="1"/>
          <p:nvPr/>
        </p:nvSpPr>
        <p:spPr>
          <a:xfrm>
            <a:off x="1113808" y="5430182"/>
            <a:ext cx="60988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0">
              <a:buNone/>
            </a:pPr>
            <a:r>
              <a:rPr lang="pt-BR" b="0" i="0" dirty="0">
                <a:solidFill>
                  <a:srgbClr val="948979"/>
                </a:solidFill>
                <a:effectLst/>
                <a:latin typeface="Constantia" panose="02030602050306030303" pitchFamily="18" charset="0"/>
              </a:rPr>
              <a:t>www.constanciainvest.com.br</a:t>
            </a:r>
            <a:endParaRPr lang="pt-BR" dirty="0">
              <a:solidFill>
                <a:srgbClr val="948979"/>
              </a:solidFill>
              <a:effectLst/>
              <a:latin typeface="Constantia" panose="02030602050306030303" pitchFamily="18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EF5EAC56-B0E3-6805-6C8C-86B01F813493}"/>
              </a:ext>
            </a:extLst>
          </p:cNvPr>
          <p:cNvSpPr txBox="1"/>
          <p:nvPr/>
        </p:nvSpPr>
        <p:spPr>
          <a:xfrm>
            <a:off x="1113809" y="5060850"/>
            <a:ext cx="296378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dirty="0">
                <a:solidFill>
                  <a:srgbClr val="948979"/>
                </a:solidFill>
                <a:latin typeface="Constantia" panose="02030602050306030303" pitchFamily="18" charset="0"/>
              </a:rPr>
              <a:t>ri@constanciainvest.com.br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5FA04FA6-D3BC-E8E0-2BE2-3DA76AF4E463}"/>
              </a:ext>
            </a:extLst>
          </p:cNvPr>
          <p:cNvSpPr txBox="1"/>
          <p:nvPr/>
        </p:nvSpPr>
        <p:spPr>
          <a:xfrm>
            <a:off x="1113806" y="4681967"/>
            <a:ext cx="21824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b="1" dirty="0">
                <a:solidFill>
                  <a:srgbClr val="15415A"/>
                </a:solidFill>
                <a:latin typeface="Constantia" panose="02030602050306030303" pitchFamily="18" charset="0"/>
              </a:rPr>
              <a:t>CONTATOS</a:t>
            </a:r>
            <a:r>
              <a:rPr lang="pt-BR" b="1" dirty="0"/>
              <a:t>: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5A4C5B70-88F0-18ED-DEAB-07C359D93923}"/>
              </a:ext>
            </a:extLst>
          </p:cNvPr>
          <p:cNvSpPr txBox="1"/>
          <p:nvPr/>
        </p:nvSpPr>
        <p:spPr>
          <a:xfrm>
            <a:off x="1113807" y="5781884"/>
            <a:ext cx="60988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dirty="0">
                <a:solidFill>
                  <a:srgbClr val="948979"/>
                </a:solidFill>
                <a:latin typeface="Constantia" panose="02030602050306030303" pitchFamily="18" charset="0"/>
              </a:rPr>
              <a:t>+55 (11)</a:t>
            </a:r>
            <a:r>
              <a:rPr lang="pt-BR" dirty="0"/>
              <a:t> </a:t>
            </a:r>
            <a:r>
              <a:rPr lang="pt-BR" dirty="0">
                <a:solidFill>
                  <a:srgbClr val="948979"/>
                </a:solidFill>
                <a:latin typeface="Constantia" panose="02030602050306030303" pitchFamily="18" charset="0"/>
              </a:rPr>
              <a:t>98344-4480</a:t>
            </a: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7698BF2E-EC91-03A6-7D65-5F7CF2B93A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3807" y="2340973"/>
            <a:ext cx="1936362" cy="1936362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3323AB28-2844-CF85-5D59-2D2F05202939}"/>
              </a:ext>
            </a:extLst>
          </p:cNvPr>
          <p:cNvSpPr txBox="1"/>
          <p:nvPr/>
        </p:nvSpPr>
        <p:spPr>
          <a:xfrm>
            <a:off x="1113807" y="2082896"/>
            <a:ext cx="218248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b="1" dirty="0">
                <a:solidFill>
                  <a:srgbClr val="15415A"/>
                </a:solidFill>
                <a:latin typeface="Constantia" panose="02030602050306030303" pitchFamily="18" charset="0"/>
              </a:rPr>
              <a:t>QR CODE:</a:t>
            </a:r>
          </a:p>
        </p:txBody>
      </p:sp>
      <p:pic>
        <p:nvPicPr>
          <p:cNvPr id="10" name="Gráfico 9" descr="Viva-voz com preenchimento sólido">
            <a:extLst>
              <a:ext uri="{FF2B5EF4-FFF2-40B4-BE49-F238E27FC236}">
                <a16:creationId xmlns:a16="http://schemas.microsoft.com/office/drawing/2014/main" id="{3C08B81A-8BCF-63F1-B0C3-25619024B77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65584" y="5829865"/>
            <a:ext cx="360993" cy="360993"/>
          </a:xfrm>
          <a:prstGeom prst="rect">
            <a:avLst/>
          </a:prstGeom>
        </p:spPr>
      </p:pic>
      <p:pic>
        <p:nvPicPr>
          <p:cNvPr id="11" name="Gráfico 10" descr="Envelope com preenchimento sólido">
            <a:extLst>
              <a:ext uri="{FF2B5EF4-FFF2-40B4-BE49-F238E27FC236}">
                <a16:creationId xmlns:a16="http://schemas.microsoft.com/office/drawing/2014/main" id="{C42767B9-85B4-622B-75A0-44EC590C47E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16354" y="5103522"/>
            <a:ext cx="297452" cy="297452"/>
          </a:xfrm>
          <a:prstGeom prst="rect">
            <a:avLst/>
          </a:prstGeom>
        </p:spPr>
      </p:pic>
      <p:pic>
        <p:nvPicPr>
          <p:cNvPr id="12" name="Gráfico 11" descr="Internet estrutura de tópicos">
            <a:extLst>
              <a:ext uri="{FF2B5EF4-FFF2-40B4-BE49-F238E27FC236}">
                <a16:creationId xmlns:a16="http://schemas.microsoft.com/office/drawing/2014/main" id="{F8B3FA45-EA3C-C34E-EDAF-18151A46DB3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65584" y="5442643"/>
            <a:ext cx="360992" cy="360992"/>
          </a:xfrm>
          <a:prstGeom prst="rect">
            <a:avLst/>
          </a:prstGeom>
        </p:spPr>
      </p:pic>
      <p:pic>
        <p:nvPicPr>
          <p:cNvPr id="13" name="Imagem 12" descr="Logotipo, nome da empresa&#10;&#10;O conteúdo gerado por IA pode estar incorreto.">
            <a:extLst>
              <a:ext uri="{FF2B5EF4-FFF2-40B4-BE49-F238E27FC236}">
                <a16:creationId xmlns:a16="http://schemas.microsoft.com/office/drawing/2014/main" id="{B5C60E85-1746-6E8E-55CC-6817096578C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4717" r="-1254" b="15975"/>
          <a:stretch>
            <a:fillRect/>
          </a:stretch>
        </p:blipFill>
        <p:spPr>
          <a:xfrm>
            <a:off x="9828206" y="5589917"/>
            <a:ext cx="2470289" cy="1268083"/>
          </a:xfrm>
          <a:prstGeom prst="rect">
            <a:avLst/>
          </a:prstGeom>
        </p:spPr>
      </p:pic>
      <p:pic>
        <p:nvPicPr>
          <p:cNvPr id="14" name="Imagem 13" descr="LOGO EVENTO.png">
            <a:extLst>
              <a:ext uri="{FF2B5EF4-FFF2-40B4-BE49-F238E27FC236}">
                <a16:creationId xmlns:a16="http://schemas.microsoft.com/office/drawing/2014/main" id="{DD82F99E-AF89-3694-4DF2-3EC2DB751757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9919770" y="153395"/>
            <a:ext cx="2119237" cy="17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4840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Água azul-clara à beira-mar">
            <a:extLst>
              <a:ext uri="{FF2B5EF4-FFF2-40B4-BE49-F238E27FC236}">
                <a16:creationId xmlns:a16="http://schemas.microsoft.com/office/drawing/2014/main" id="{188650AB-CEA0-3B28-3300-72117CC1DB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602226" y="520591"/>
            <a:ext cx="5449612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6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ontserrat" panose="00000500000000000000" pitchFamily="2" charset="0"/>
              <a:ea typeface="+mj-ea"/>
              <a:cs typeface="+mj-cs"/>
            </a:endParaRPr>
          </a:p>
        </p:txBody>
      </p:sp>
      <p:sp>
        <p:nvSpPr>
          <p:cNvPr id="90" name="TextBox 23">
            <a:extLst>
              <a:ext uri="{FF2B5EF4-FFF2-40B4-BE49-F238E27FC236}">
                <a16:creationId xmlns:a16="http://schemas.microsoft.com/office/drawing/2014/main" id="{833F8AA3-7447-8D73-2724-9AAEAB6BE36D}"/>
              </a:ext>
            </a:extLst>
          </p:cNvPr>
          <p:cNvSpPr txBox="1"/>
          <p:nvPr/>
        </p:nvSpPr>
        <p:spPr>
          <a:xfrm>
            <a:off x="492550" y="359157"/>
            <a:ext cx="5826875" cy="10037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90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64" normalizeH="0" baseline="0" noProof="0" dirty="0">
                <a:ln>
                  <a:noFill/>
                </a:ln>
                <a:solidFill>
                  <a:srgbClr val="15415A"/>
                </a:solidFill>
                <a:effectLst/>
                <a:uLnTx/>
                <a:uFillTx/>
                <a:latin typeface="URWGroteskSCLig"/>
                <a:ea typeface="URWGroteskSCLig"/>
                <a:cs typeface="URWGroteskSCLig"/>
                <a:sym typeface="URWGroteskSCLig"/>
              </a:rPr>
              <a:t>QUEM SOMOS</a:t>
            </a:r>
          </a:p>
        </p:txBody>
      </p:sp>
      <p:grpSp>
        <p:nvGrpSpPr>
          <p:cNvPr id="92" name="Group 10">
            <a:extLst>
              <a:ext uri="{FF2B5EF4-FFF2-40B4-BE49-F238E27FC236}">
                <a16:creationId xmlns:a16="http://schemas.microsoft.com/office/drawing/2014/main" id="{0850F2D2-0D2D-9763-6F0D-0C9D646B1B24}"/>
              </a:ext>
            </a:extLst>
          </p:cNvPr>
          <p:cNvGrpSpPr/>
          <p:nvPr/>
        </p:nvGrpSpPr>
        <p:grpSpPr>
          <a:xfrm>
            <a:off x="6905434" y="2565620"/>
            <a:ext cx="2164739" cy="684867"/>
            <a:chOff x="0" y="-76200"/>
            <a:chExt cx="857221" cy="474725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93" name="Freeform 11">
              <a:extLst>
                <a:ext uri="{FF2B5EF4-FFF2-40B4-BE49-F238E27FC236}">
                  <a16:creationId xmlns:a16="http://schemas.microsoft.com/office/drawing/2014/main" id="{60BFF69D-3BB5-A9B4-3453-39D5B171C1E8}"/>
                </a:ext>
              </a:extLst>
            </p:cNvPr>
            <p:cNvSpPr/>
            <p:nvPr/>
          </p:nvSpPr>
          <p:spPr>
            <a:xfrm>
              <a:off x="0" y="0"/>
              <a:ext cx="857221" cy="398525"/>
            </a:xfrm>
            <a:custGeom>
              <a:avLst/>
              <a:gdLst/>
              <a:ahLst/>
              <a:cxnLst/>
              <a:rect l="l" t="t" r="r" b="b"/>
              <a:pathLst>
                <a:path w="750659" h="398525">
                  <a:moveTo>
                    <a:pt x="0" y="0"/>
                  </a:moveTo>
                  <a:lnTo>
                    <a:pt x="750659" y="0"/>
                  </a:lnTo>
                  <a:lnTo>
                    <a:pt x="750659" y="398525"/>
                  </a:lnTo>
                  <a:lnTo>
                    <a:pt x="0" y="398525"/>
                  </a:lnTo>
                  <a:close/>
                </a:path>
              </a:pathLst>
            </a:custGeom>
            <a:solidFill>
              <a:srgbClr val="15415A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4" name="TextBox 12">
              <a:extLst>
                <a:ext uri="{FF2B5EF4-FFF2-40B4-BE49-F238E27FC236}">
                  <a16:creationId xmlns:a16="http://schemas.microsoft.com/office/drawing/2014/main" id="{A0C1A7BE-06D3-B546-EE49-15A72676977C}"/>
                </a:ext>
              </a:extLst>
            </p:cNvPr>
            <p:cNvSpPr txBox="1"/>
            <p:nvPr/>
          </p:nvSpPr>
          <p:spPr>
            <a:xfrm>
              <a:off x="0" y="-76200"/>
              <a:ext cx="857221" cy="4747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93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DFBF2"/>
                  </a:solidFill>
                  <a:effectLst/>
                  <a:uLnTx/>
                  <a:uFillTx/>
                  <a:latin typeface="URWGroteskSCLig"/>
                  <a:ea typeface="URWGroteskSCLig"/>
                  <a:cs typeface="URWGroteskSCLig"/>
                  <a:sym typeface="URWGroteskSCLig"/>
                </a:rPr>
                <a:t>multi-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DFBF2"/>
                  </a:solidFill>
                  <a:effectLst/>
                  <a:uLnTx/>
                  <a:uFillTx/>
                  <a:latin typeface="URWGroteskSCLig"/>
                  <a:ea typeface="URWGroteskSCLig"/>
                  <a:cs typeface="URWGroteskSCLig"/>
                  <a:sym typeface="URWGroteskSCLig"/>
                </a:rPr>
                <a:t>estratégias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DFBF2"/>
                </a:solidFill>
                <a:effectLst/>
                <a:uLnTx/>
                <a:uFillTx/>
                <a:latin typeface="URWGroteskSCLig"/>
                <a:ea typeface="URWGroteskSCLig"/>
                <a:cs typeface="URWGroteskSCLig"/>
                <a:sym typeface="URWGroteskSCLig"/>
              </a:endParaRPr>
            </a:p>
          </p:txBody>
        </p:sp>
      </p:grpSp>
      <p:grpSp>
        <p:nvGrpSpPr>
          <p:cNvPr id="95" name="Group 7">
            <a:extLst>
              <a:ext uri="{FF2B5EF4-FFF2-40B4-BE49-F238E27FC236}">
                <a16:creationId xmlns:a16="http://schemas.microsoft.com/office/drawing/2014/main" id="{3D935E4F-B3CB-6191-D5A5-0C01078975AC}"/>
              </a:ext>
            </a:extLst>
          </p:cNvPr>
          <p:cNvGrpSpPr/>
          <p:nvPr/>
        </p:nvGrpSpPr>
        <p:grpSpPr>
          <a:xfrm>
            <a:off x="6923660" y="3460898"/>
            <a:ext cx="2164742" cy="799257"/>
            <a:chOff x="0" y="-76200"/>
            <a:chExt cx="750646" cy="474725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96" name="Freeform 8">
              <a:extLst>
                <a:ext uri="{FF2B5EF4-FFF2-40B4-BE49-F238E27FC236}">
                  <a16:creationId xmlns:a16="http://schemas.microsoft.com/office/drawing/2014/main" id="{3C8ECA27-48FC-B2E9-6DE6-A2C5830E2CB7}"/>
                </a:ext>
              </a:extLst>
            </p:cNvPr>
            <p:cNvSpPr/>
            <p:nvPr/>
          </p:nvSpPr>
          <p:spPr>
            <a:xfrm>
              <a:off x="0" y="0"/>
              <a:ext cx="750646" cy="398525"/>
            </a:xfrm>
            <a:custGeom>
              <a:avLst/>
              <a:gdLst/>
              <a:ahLst/>
              <a:cxnLst/>
              <a:rect l="l" t="t" r="r" b="b"/>
              <a:pathLst>
                <a:path w="750646" h="398525">
                  <a:moveTo>
                    <a:pt x="0" y="0"/>
                  </a:moveTo>
                  <a:lnTo>
                    <a:pt x="750646" y="0"/>
                  </a:lnTo>
                  <a:lnTo>
                    <a:pt x="750646" y="398525"/>
                  </a:lnTo>
                  <a:lnTo>
                    <a:pt x="0" y="398525"/>
                  </a:lnTo>
                  <a:close/>
                </a:path>
              </a:pathLst>
            </a:custGeom>
            <a:solidFill>
              <a:srgbClr val="15415A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TextBox 9">
              <a:extLst>
                <a:ext uri="{FF2B5EF4-FFF2-40B4-BE49-F238E27FC236}">
                  <a16:creationId xmlns:a16="http://schemas.microsoft.com/office/drawing/2014/main" id="{F1A594D1-B2C2-9BDC-1C8E-198EBC2A8FD3}"/>
                </a:ext>
              </a:extLst>
            </p:cNvPr>
            <p:cNvSpPr txBox="1"/>
            <p:nvPr/>
          </p:nvSpPr>
          <p:spPr>
            <a:xfrm>
              <a:off x="0" y="-76200"/>
              <a:ext cx="750646" cy="4747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93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DFBF2"/>
                  </a:solidFill>
                  <a:effectLst/>
                  <a:uLnTx/>
                  <a:uFillTx/>
                  <a:latin typeface="URWGroteskSCLig"/>
                  <a:ea typeface="URWGroteskSCLig"/>
                  <a:cs typeface="URWGroteskSCLig"/>
                  <a:sym typeface="URWGroteskSCLig"/>
                </a:rPr>
                <a:t>pioneiros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DFBF2"/>
                  </a:solidFill>
                  <a:effectLst/>
                  <a:uLnTx/>
                  <a:uFillTx/>
                  <a:latin typeface="URWGroteskSCLig"/>
                  <a:ea typeface="URWGroteskSCLig"/>
                  <a:cs typeface="URWGroteskSCLig"/>
                  <a:sym typeface="URWGroteskSCLig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DFBF2"/>
                  </a:solidFill>
                  <a:effectLst/>
                  <a:uLnTx/>
                  <a:uFillTx/>
                  <a:latin typeface="URWGroteskSCLig"/>
                  <a:ea typeface="URWGroteskSCLig"/>
                  <a:cs typeface="URWGroteskSCLig"/>
                  <a:sym typeface="URWGroteskSCLig"/>
                </a:rPr>
                <a:t>em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DFBF2"/>
                  </a:solidFill>
                  <a:effectLst/>
                  <a:uLnTx/>
                  <a:uFillTx/>
                  <a:latin typeface="URWGroteskSCLig"/>
                  <a:ea typeface="URWGroteskSCLig"/>
                  <a:cs typeface="URWGroteskSCLig"/>
                  <a:sym typeface="URWGroteskSCLig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DFBF2"/>
                  </a:solidFill>
                  <a:effectLst/>
                  <a:uLnTx/>
                  <a:uFillTx/>
                  <a:latin typeface="URWGroteskSCLig"/>
                  <a:ea typeface="URWGroteskSCLig"/>
                  <a:cs typeface="URWGroteskSCLig"/>
                  <a:sym typeface="URWGroteskSCLig"/>
                </a:rPr>
                <a:t>estratégias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DFBF2"/>
                  </a:solidFill>
                  <a:effectLst/>
                  <a:uLnTx/>
                  <a:uFillTx/>
                  <a:latin typeface="URWGroteskSCLig"/>
                  <a:ea typeface="URWGroteskSCLig"/>
                  <a:cs typeface="URWGroteskSCLig"/>
                  <a:sym typeface="URWGroteskSCLig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DFBF2"/>
                  </a:solidFill>
                  <a:effectLst/>
                  <a:uLnTx/>
                  <a:uFillTx/>
                  <a:latin typeface="URWGroteskSCLig"/>
                  <a:ea typeface="URWGroteskSCLig"/>
                  <a:cs typeface="URWGroteskSCLig"/>
                  <a:sym typeface="URWGroteskSCLig"/>
                </a:rPr>
                <a:t>sistemáticas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DFBF2"/>
                  </a:solidFill>
                  <a:effectLst/>
                  <a:uLnTx/>
                  <a:uFillTx/>
                  <a:latin typeface="URWGroteskSCLig"/>
                  <a:ea typeface="URWGroteskSCLig"/>
                  <a:cs typeface="URWGroteskSCLig"/>
                  <a:sym typeface="URWGroteskSCLig"/>
                </a:rPr>
                <a:t> no brasil</a:t>
              </a:r>
            </a:p>
          </p:txBody>
        </p:sp>
      </p:grpSp>
      <p:grpSp>
        <p:nvGrpSpPr>
          <p:cNvPr id="98" name="Group 13">
            <a:extLst>
              <a:ext uri="{FF2B5EF4-FFF2-40B4-BE49-F238E27FC236}">
                <a16:creationId xmlns:a16="http://schemas.microsoft.com/office/drawing/2014/main" id="{89D3E188-04A1-DFBB-A21C-F833C4A2CF07}"/>
              </a:ext>
            </a:extLst>
          </p:cNvPr>
          <p:cNvGrpSpPr/>
          <p:nvPr/>
        </p:nvGrpSpPr>
        <p:grpSpPr>
          <a:xfrm>
            <a:off x="6933339" y="4530925"/>
            <a:ext cx="2145390" cy="684867"/>
            <a:chOff x="0" y="-76200"/>
            <a:chExt cx="802197" cy="474725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99" name="Freeform 14">
              <a:extLst>
                <a:ext uri="{FF2B5EF4-FFF2-40B4-BE49-F238E27FC236}">
                  <a16:creationId xmlns:a16="http://schemas.microsoft.com/office/drawing/2014/main" id="{49930644-F0E1-8291-CE19-B8A579F78399}"/>
                </a:ext>
              </a:extLst>
            </p:cNvPr>
            <p:cNvSpPr/>
            <p:nvPr/>
          </p:nvSpPr>
          <p:spPr>
            <a:xfrm>
              <a:off x="0" y="0"/>
              <a:ext cx="802197" cy="398525"/>
            </a:xfrm>
            <a:custGeom>
              <a:avLst/>
              <a:gdLst/>
              <a:ahLst/>
              <a:cxnLst/>
              <a:rect l="l" t="t" r="r" b="b"/>
              <a:pathLst>
                <a:path w="750659" h="398525">
                  <a:moveTo>
                    <a:pt x="0" y="0"/>
                  </a:moveTo>
                  <a:lnTo>
                    <a:pt x="750659" y="0"/>
                  </a:lnTo>
                  <a:lnTo>
                    <a:pt x="750659" y="398525"/>
                  </a:lnTo>
                  <a:lnTo>
                    <a:pt x="0" y="398525"/>
                  </a:lnTo>
                  <a:close/>
                </a:path>
              </a:pathLst>
            </a:custGeom>
            <a:solidFill>
              <a:srgbClr val="15415A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0" name="TextBox 15">
              <a:extLst>
                <a:ext uri="{FF2B5EF4-FFF2-40B4-BE49-F238E27FC236}">
                  <a16:creationId xmlns:a16="http://schemas.microsoft.com/office/drawing/2014/main" id="{5940E974-E58A-F7D2-8AE4-5AC2812D8BE6}"/>
                </a:ext>
              </a:extLst>
            </p:cNvPr>
            <p:cNvSpPr txBox="1"/>
            <p:nvPr/>
          </p:nvSpPr>
          <p:spPr>
            <a:xfrm>
              <a:off x="0" y="-76200"/>
              <a:ext cx="802196" cy="4747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93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DFBF2"/>
                  </a:solidFill>
                  <a:effectLst/>
                  <a:uLnTx/>
                  <a:uFillTx/>
                  <a:latin typeface="URWGroteskSCLig"/>
                  <a:ea typeface="URWGroteskSCLig"/>
                  <a:cs typeface="URWGroteskSCLig"/>
                  <a:sym typeface="URWGroteskSCLig"/>
                </a:rPr>
                <a:t>100% </a:t>
              </a:r>
              <a:r>
                <a:rPr kumimoji="0" lang="en-US" sz="18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DFBF2"/>
                  </a:solidFill>
                  <a:effectLst/>
                  <a:uLnTx/>
                  <a:uFillTx/>
                  <a:latin typeface="URWGroteskSCLig"/>
                  <a:ea typeface="URWGroteskSCLig"/>
                  <a:cs typeface="URWGroteskSCLig"/>
                  <a:sym typeface="URWGroteskSCLig"/>
                </a:rPr>
                <a:t>independentes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DFBF2"/>
                </a:solidFill>
                <a:effectLst/>
                <a:uLnTx/>
                <a:uFillTx/>
                <a:latin typeface="URWGroteskSCLig"/>
                <a:ea typeface="URWGroteskSCLig"/>
                <a:cs typeface="URWGroteskSCLig"/>
                <a:sym typeface="URWGroteskSCLig"/>
              </a:endParaRPr>
            </a:p>
          </p:txBody>
        </p:sp>
      </p:grpSp>
      <p:grpSp>
        <p:nvGrpSpPr>
          <p:cNvPr id="101" name="Group 16">
            <a:extLst>
              <a:ext uri="{FF2B5EF4-FFF2-40B4-BE49-F238E27FC236}">
                <a16:creationId xmlns:a16="http://schemas.microsoft.com/office/drawing/2014/main" id="{BBC87695-9112-C889-855E-590AF6353E66}"/>
              </a:ext>
            </a:extLst>
          </p:cNvPr>
          <p:cNvGrpSpPr/>
          <p:nvPr/>
        </p:nvGrpSpPr>
        <p:grpSpPr>
          <a:xfrm>
            <a:off x="6736000" y="1798525"/>
            <a:ext cx="2503605" cy="616438"/>
            <a:chOff x="-47900" y="-76200"/>
            <a:chExt cx="750659" cy="474725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02" name="Freeform 17">
              <a:extLst>
                <a:ext uri="{FF2B5EF4-FFF2-40B4-BE49-F238E27FC236}">
                  <a16:creationId xmlns:a16="http://schemas.microsoft.com/office/drawing/2014/main" id="{6BC046BD-9466-4DE1-77FC-58E3B41C5578}"/>
                </a:ext>
              </a:extLst>
            </p:cNvPr>
            <p:cNvSpPr/>
            <p:nvPr/>
          </p:nvSpPr>
          <p:spPr>
            <a:xfrm>
              <a:off x="0" y="0"/>
              <a:ext cx="649057" cy="398525"/>
            </a:xfrm>
            <a:custGeom>
              <a:avLst/>
              <a:gdLst/>
              <a:ahLst/>
              <a:cxnLst/>
              <a:rect l="l" t="t" r="r" b="b"/>
              <a:pathLst>
                <a:path w="750659" h="398525">
                  <a:moveTo>
                    <a:pt x="0" y="0"/>
                  </a:moveTo>
                  <a:lnTo>
                    <a:pt x="750659" y="0"/>
                  </a:lnTo>
                  <a:lnTo>
                    <a:pt x="750659" y="398525"/>
                  </a:lnTo>
                  <a:lnTo>
                    <a:pt x="0" y="398525"/>
                  </a:lnTo>
                  <a:close/>
                </a:path>
              </a:pathLst>
            </a:custGeom>
            <a:solidFill>
              <a:srgbClr val="15415A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3" name="TextBox 18">
              <a:extLst>
                <a:ext uri="{FF2B5EF4-FFF2-40B4-BE49-F238E27FC236}">
                  <a16:creationId xmlns:a16="http://schemas.microsoft.com/office/drawing/2014/main" id="{8346C72B-0767-79A6-5172-078E599ECE4E}"/>
                </a:ext>
              </a:extLst>
            </p:cNvPr>
            <p:cNvSpPr txBox="1"/>
            <p:nvPr/>
          </p:nvSpPr>
          <p:spPr>
            <a:xfrm>
              <a:off x="-47900" y="-76200"/>
              <a:ext cx="750659" cy="4747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DFBF2"/>
                  </a:solidFill>
                  <a:effectLst/>
                  <a:uLnTx/>
                  <a:uFillTx/>
                  <a:latin typeface="URWGroteskSCLig"/>
                  <a:ea typeface="URWGroteskSCLig"/>
                  <a:cs typeface="URWGroteskSCLig"/>
                  <a:sym typeface="URWGroteskSCLig"/>
                </a:rPr>
                <a:t>origem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DFBF2"/>
                  </a:solidFill>
                  <a:effectLst/>
                  <a:uLnTx/>
                  <a:uFillTx/>
                  <a:latin typeface="URWGroteskSCLig"/>
                  <a:ea typeface="URWGroteskSCLig"/>
                  <a:cs typeface="URWGroteskSCLig"/>
                  <a:sym typeface="URWGroteskSCLig"/>
                </a:rPr>
                <a:t>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DFBF2"/>
                  </a:solidFill>
                  <a:effectLst/>
                  <a:uLnTx/>
                  <a:uFillTx/>
                  <a:latin typeface="URWGroteskSCLig"/>
                  <a:ea typeface="URWGroteskSCLig"/>
                  <a:cs typeface="URWGroteskSCLig"/>
                  <a:sym typeface="URWGroteskSCLig"/>
                </a:rPr>
                <a:t>brasileira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DFBF2"/>
                </a:solidFill>
                <a:effectLst/>
                <a:uLnTx/>
                <a:uFillTx/>
                <a:latin typeface="URWGroteskSCLig"/>
                <a:ea typeface="URWGroteskSCLig"/>
                <a:cs typeface="URWGroteskSCLig"/>
                <a:sym typeface="URWGroteskSCLig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DFBF2"/>
                  </a:solidFill>
                  <a:effectLst/>
                  <a:uLnTx/>
                  <a:uFillTx/>
                  <a:latin typeface="URWGroteskSCLig"/>
                  <a:ea typeface="URWGroteskSCLig"/>
                  <a:cs typeface="URWGroteskSCLig"/>
                  <a:sym typeface="URWGroteskSCLig"/>
                </a:rPr>
                <a:t>perspectiva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DFBF2"/>
                  </a:solidFill>
                  <a:effectLst/>
                  <a:uLnTx/>
                  <a:uFillTx/>
                  <a:latin typeface="URWGroteskSCLig"/>
                  <a:ea typeface="URWGroteskSCLig"/>
                  <a:cs typeface="URWGroteskSCLig"/>
                  <a:sym typeface="URWGroteskSCLig"/>
                </a:rPr>
                <a:t> global</a:t>
              </a:r>
            </a:p>
          </p:txBody>
        </p:sp>
      </p:grpSp>
      <p:grpSp>
        <p:nvGrpSpPr>
          <p:cNvPr id="104" name="Group 4">
            <a:extLst>
              <a:ext uri="{FF2B5EF4-FFF2-40B4-BE49-F238E27FC236}">
                <a16:creationId xmlns:a16="http://schemas.microsoft.com/office/drawing/2014/main" id="{3365691F-5D7D-730D-519C-B76226B0DB55}"/>
              </a:ext>
            </a:extLst>
          </p:cNvPr>
          <p:cNvGrpSpPr/>
          <p:nvPr/>
        </p:nvGrpSpPr>
        <p:grpSpPr>
          <a:xfrm>
            <a:off x="6933339" y="5198128"/>
            <a:ext cx="2164743" cy="1098205"/>
            <a:chOff x="-9282" y="-124353"/>
            <a:chExt cx="1038206" cy="474725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05" name="Freeform 5">
              <a:extLst>
                <a:ext uri="{FF2B5EF4-FFF2-40B4-BE49-F238E27FC236}">
                  <a16:creationId xmlns:a16="http://schemas.microsoft.com/office/drawing/2014/main" id="{8CB793E3-476F-8552-FAB6-32DB9B9212D5}"/>
                </a:ext>
              </a:extLst>
            </p:cNvPr>
            <p:cNvSpPr/>
            <p:nvPr/>
          </p:nvSpPr>
          <p:spPr>
            <a:xfrm>
              <a:off x="0" y="0"/>
              <a:ext cx="1028924" cy="255318"/>
            </a:xfrm>
            <a:custGeom>
              <a:avLst/>
              <a:gdLst/>
              <a:ahLst/>
              <a:cxnLst/>
              <a:rect l="l" t="t" r="r" b="b"/>
              <a:pathLst>
                <a:path w="750659" h="398525">
                  <a:moveTo>
                    <a:pt x="0" y="0"/>
                  </a:moveTo>
                  <a:lnTo>
                    <a:pt x="750659" y="0"/>
                  </a:lnTo>
                  <a:lnTo>
                    <a:pt x="750659" y="398525"/>
                  </a:lnTo>
                  <a:lnTo>
                    <a:pt x="0" y="398525"/>
                  </a:lnTo>
                  <a:close/>
                </a:path>
              </a:pathLst>
            </a:custGeom>
            <a:solidFill>
              <a:srgbClr val="15415A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pt-B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6" name="TextBox 6">
              <a:extLst>
                <a:ext uri="{FF2B5EF4-FFF2-40B4-BE49-F238E27FC236}">
                  <a16:creationId xmlns:a16="http://schemas.microsoft.com/office/drawing/2014/main" id="{A6660243-0DAF-4C9C-D315-FFBD1E2FE24E}"/>
                </a:ext>
              </a:extLst>
            </p:cNvPr>
            <p:cNvSpPr txBox="1"/>
            <p:nvPr/>
          </p:nvSpPr>
          <p:spPr>
            <a:xfrm>
              <a:off x="-9282" y="-124353"/>
              <a:ext cx="1028924" cy="4747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93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DFBF2"/>
                  </a:solidFill>
                  <a:effectLst/>
                  <a:uLnTx/>
                  <a:uFillTx/>
                  <a:latin typeface="URWGroteskSCLig"/>
                  <a:ea typeface="URWGroteskSCLig"/>
                  <a:cs typeface="URWGroteskSCLig"/>
                  <a:sym typeface="URWGroteskSCLig"/>
                </a:rPr>
                <a:t>fundada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DFBF2"/>
                  </a:solidFill>
                  <a:effectLst/>
                  <a:uLnTx/>
                  <a:uFillTx/>
                  <a:latin typeface="URWGroteskSCLig"/>
                  <a:ea typeface="URWGroteskSCLig"/>
                  <a:cs typeface="URWGroteskSCLig"/>
                  <a:sym typeface="URWGroteskSCLig"/>
                </a:rPr>
                <a:t> </a:t>
              </a:r>
              <a:r>
                <a:rPr kumimoji="0" lang="en-US" sz="20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DFBF2"/>
                  </a:solidFill>
                  <a:effectLst/>
                  <a:uLnTx/>
                  <a:uFillTx/>
                  <a:latin typeface="URWGroteskSCLig"/>
                  <a:ea typeface="URWGroteskSCLig"/>
                  <a:cs typeface="URWGroteskSCLig"/>
                  <a:sym typeface="URWGroteskSCLig"/>
                </a:rPr>
                <a:t>em</a:t>
              </a: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DFBF2"/>
                  </a:solidFill>
                  <a:effectLst/>
                  <a:uLnTx/>
                  <a:uFillTx/>
                  <a:latin typeface="URWGroteskSCLig"/>
                  <a:ea typeface="URWGroteskSCLig"/>
                  <a:cs typeface="URWGroteskSCLig"/>
                  <a:sym typeface="URWGroteskSCLig"/>
                </a:rPr>
                <a:t> 2009</a:t>
              </a:r>
            </a:p>
          </p:txBody>
        </p:sp>
      </p:grpSp>
      <p:grpSp>
        <p:nvGrpSpPr>
          <p:cNvPr id="107" name="Group 20">
            <a:extLst>
              <a:ext uri="{FF2B5EF4-FFF2-40B4-BE49-F238E27FC236}">
                <a16:creationId xmlns:a16="http://schemas.microsoft.com/office/drawing/2014/main" id="{F20D0C44-BC01-FDB7-CD8A-E55508C42F59}"/>
              </a:ext>
            </a:extLst>
          </p:cNvPr>
          <p:cNvGrpSpPr/>
          <p:nvPr/>
        </p:nvGrpSpPr>
        <p:grpSpPr>
          <a:xfrm>
            <a:off x="451258" y="1586074"/>
            <a:ext cx="6204864" cy="3687082"/>
            <a:chOff x="-8554086" y="1348572"/>
            <a:chExt cx="9814966" cy="5063500"/>
          </a:xfrm>
        </p:grpSpPr>
        <p:sp>
          <p:nvSpPr>
            <p:cNvPr id="108" name="TextBox 21">
              <a:extLst>
                <a:ext uri="{FF2B5EF4-FFF2-40B4-BE49-F238E27FC236}">
                  <a16:creationId xmlns:a16="http://schemas.microsoft.com/office/drawing/2014/main" id="{BA76217D-517F-16A6-CF82-595B4FF4FA7F}"/>
                </a:ext>
              </a:extLst>
            </p:cNvPr>
            <p:cNvSpPr txBox="1"/>
            <p:nvPr/>
          </p:nvSpPr>
          <p:spPr>
            <a:xfrm>
              <a:off x="-8131033" y="1348572"/>
              <a:ext cx="9391913" cy="144815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384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236" normalizeH="0" baseline="0" noProof="0" dirty="0">
                  <a:ln>
                    <a:noFill/>
                  </a:ln>
                  <a:solidFill>
                    <a:srgbClr val="968B7B"/>
                  </a:solidFill>
                  <a:effectLst/>
                  <a:uLnTx/>
                  <a:uFillTx/>
                  <a:latin typeface="URWGroteskSCLig"/>
                  <a:ea typeface="URWGroteskSCLig"/>
                  <a:cs typeface="URWGroteskSCLig"/>
                  <a:sym typeface="URWGroteskSCLig"/>
                </a:rPr>
                <a:t>GESTÃO BASEADA EM EVIDÊNCIAS, APOIADA EM TECNOLOGIA</a:t>
              </a:r>
            </a:p>
          </p:txBody>
        </p:sp>
        <p:sp>
          <p:nvSpPr>
            <p:cNvPr id="109" name="TextBox 22">
              <a:extLst>
                <a:ext uri="{FF2B5EF4-FFF2-40B4-BE49-F238E27FC236}">
                  <a16:creationId xmlns:a16="http://schemas.microsoft.com/office/drawing/2014/main" id="{994ECE10-2C7C-F779-A3A5-D5A0B1B51688}"/>
                </a:ext>
              </a:extLst>
            </p:cNvPr>
            <p:cNvSpPr txBox="1"/>
            <p:nvPr/>
          </p:nvSpPr>
          <p:spPr>
            <a:xfrm>
              <a:off x="-8554086" y="2796728"/>
              <a:ext cx="9411261" cy="361534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496574" marR="0" lvl="1" indent="-248287" algn="l" defTabSz="914400" rtl="0" eaLnBrk="1" fontAlgn="auto" latinLnBrk="0" hangingPunct="1">
                <a:lnSpc>
                  <a:spcPts val="345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Char char="•"/>
                <a:tabLst/>
                <a:defRPr/>
              </a:pPr>
              <a:r>
                <a:rPr kumimoji="0" lang="pt-BR" sz="1600" b="1" i="0" u="none" strike="noStrike" kern="1200" cap="none" spc="23" normalizeH="0" baseline="0" noProof="0" dirty="0">
                  <a:ln>
                    <a:noFill/>
                  </a:ln>
                  <a:solidFill>
                    <a:srgbClr val="15415A"/>
                  </a:solidFill>
                  <a:effectLst/>
                  <a:uLnTx/>
                  <a:uFillTx/>
                  <a:latin typeface="Antic Didone"/>
                  <a:ea typeface="Antic Didone"/>
                  <a:cs typeface="Antic Didone"/>
                  <a:sym typeface="Antic Didone"/>
                </a:rPr>
                <a:t>+100 mil horas de P&amp;D por pessoas com credenciais acadêmicas avançadas</a:t>
              </a:r>
            </a:p>
            <a:p>
              <a:pPr marL="496574" marR="0" lvl="1" indent="-248287" algn="l" defTabSz="914400" rtl="0" eaLnBrk="1" fontAlgn="auto" latinLnBrk="0" hangingPunct="1">
                <a:lnSpc>
                  <a:spcPts val="345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Char char="•"/>
                <a:tabLst/>
                <a:defRPr/>
              </a:pPr>
              <a:r>
                <a:rPr kumimoji="0" lang="pt-BR" sz="1600" b="1" i="0" u="none" strike="noStrike" kern="1200" cap="none" spc="23" normalizeH="0" baseline="0" noProof="0" dirty="0">
                  <a:ln>
                    <a:noFill/>
                  </a:ln>
                  <a:solidFill>
                    <a:srgbClr val="15415A"/>
                  </a:solidFill>
                  <a:effectLst/>
                  <a:uLnTx/>
                  <a:uFillTx/>
                  <a:latin typeface="Antic Didone"/>
                  <a:ea typeface="Antic Didone"/>
                  <a:cs typeface="Antic Didone"/>
                  <a:sym typeface="Antic Didone"/>
                </a:rPr>
                <a:t>Mais de 16 bilhões de registros, organizados em mais de 2 mil tabelas em nossos bancos de dados</a:t>
              </a:r>
            </a:p>
            <a:p>
              <a:pPr marL="496574" marR="0" lvl="1" indent="-248287" algn="l" defTabSz="914400" rtl="0" eaLnBrk="1" fontAlgn="auto" latinLnBrk="0" hangingPunct="1">
                <a:lnSpc>
                  <a:spcPts val="345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Char char="•"/>
                <a:tabLst/>
                <a:defRPr/>
              </a:pPr>
              <a:r>
                <a:rPr kumimoji="0" lang="pt-BR" sz="1600" b="1" i="0" u="none" strike="noStrike" kern="1200" cap="none" spc="23" normalizeH="0" baseline="0" noProof="0" dirty="0">
                  <a:ln>
                    <a:noFill/>
                  </a:ln>
                  <a:solidFill>
                    <a:srgbClr val="15415A"/>
                  </a:solidFill>
                  <a:effectLst/>
                  <a:uLnTx/>
                  <a:uFillTx/>
                  <a:latin typeface="Antic Didone"/>
                  <a:ea typeface="Antic Didone"/>
                  <a:cs typeface="Antic Didone"/>
                  <a:sym typeface="Antic Didone"/>
                </a:rPr>
                <a:t> Capacidade de processamento de mais de 500 CPUs e 5.000 threads simultâneos.</a:t>
              </a:r>
            </a:p>
          </p:txBody>
        </p:sp>
      </p:grpSp>
      <p:cxnSp>
        <p:nvCxnSpPr>
          <p:cNvPr id="113" name="Conector reto 112">
            <a:extLst>
              <a:ext uri="{FF2B5EF4-FFF2-40B4-BE49-F238E27FC236}">
                <a16:creationId xmlns:a16="http://schemas.microsoft.com/office/drawing/2014/main" id="{3C57E25C-10D0-8D9E-C38E-75349C110088}"/>
              </a:ext>
            </a:extLst>
          </p:cNvPr>
          <p:cNvCxnSpPr/>
          <p:nvPr/>
        </p:nvCxnSpPr>
        <p:spPr>
          <a:xfrm>
            <a:off x="6633355" y="1908105"/>
            <a:ext cx="0" cy="4168335"/>
          </a:xfrm>
          <a:prstGeom prst="line">
            <a:avLst/>
          </a:prstGeom>
          <a:ln>
            <a:solidFill>
              <a:srgbClr val="1541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tângulo 8">
            <a:extLst>
              <a:ext uri="{FF2B5EF4-FFF2-40B4-BE49-F238E27FC236}">
                <a16:creationId xmlns:a16="http://schemas.microsoft.com/office/drawing/2014/main" id="{3AB5A4E9-7323-DDA1-222E-6E3E1F2263AF}"/>
              </a:ext>
            </a:extLst>
          </p:cNvPr>
          <p:cNvSpPr/>
          <p:nvPr/>
        </p:nvSpPr>
        <p:spPr>
          <a:xfrm>
            <a:off x="81481" y="610859"/>
            <a:ext cx="195855" cy="673460"/>
          </a:xfrm>
          <a:prstGeom prst="rect">
            <a:avLst/>
          </a:prstGeom>
          <a:solidFill>
            <a:srgbClr val="15415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m 4" descr="Logotipo, nome da empresa&#10;&#10;O conteúdo gerado por IA pode estar incorreto.">
            <a:extLst>
              <a:ext uri="{FF2B5EF4-FFF2-40B4-BE49-F238E27FC236}">
                <a16:creationId xmlns:a16="http://schemas.microsoft.com/office/drawing/2014/main" id="{36210858-D556-C49E-1B00-A6700D0D1F5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4717" r="-1254" b="15975"/>
          <a:stretch>
            <a:fillRect/>
          </a:stretch>
        </p:blipFill>
        <p:spPr>
          <a:xfrm>
            <a:off x="9828206" y="5589917"/>
            <a:ext cx="2470289" cy="1268083"/>
          </a:xfrm>
          <a:prstGeom prst="rect">
            <a:avLst/>
          </a:prstGeom>
        </p:spPr>
      </p:pic>
      <p:pic>
        <p:nvPicPr>
          <p:cNvPr id="6" name="Imagem 5" descr="LOGO EVENTO.png">
            <a:extLst>
              <a:ext uri="{FF2B5EF4-FFF2-40B4-BE49-F238E27FC236}">
                <a16:creationId xmlns:a16="http://schemas.microsoft.com/office/drawing/2014/main" id="{8591A639-7F0F-4494-42CA-FD184563B502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919770" y="153395"/>
            <a:ext cx="2119237" cy="17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497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34DB51-27AE-570E-ABDF-C1B7B52DA9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Água azul-clara à beira-mar">
            <a:extLst>
              <a:ext uri="{FF2B5EF4-FFF2-40B4-BE49-F238E27FC236}">
                <a16:creationId xmlns:a16="http://schemas.microsoft.com/office/drawing/2014/main" id="{EA3F6F83-CB79-F905-631E-F3C469F8F5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61080F4E-F9F6-FAEF-7BD1-F497A3077E38}"/>
              </a:ext>
            </a:extLst>
          </p:cNvPr>
          <p:cNvSpPr txBox="1">
            <a:spLocks/>
          </p:cNvSpPr>
          <p:nvPr/>
        </p:nvSpPr>
        <p:spPr>
          <a:xfrm>
            <a:off x="378941" y="488693"/>
            <a:ext cx="5449612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t-BR" dirty="0">
              <a:latin typeface="Montserrat" panose="00000500000000000000" pitchFamily="2" charset="0"/>
            </a:endParaRPr>
          </a:p>
        </p:txBody>
      </p:sp>
      <p:pic>
        <p:nvPicPr>
          <p:cNvPr id="15" name="Imagem 14" descr="Logotipo, nome da empresa&#10;&#10;O conteúdo gerado por IA pode estar incorreto.">
            <a:extLst>
              <a:ext uri="{FF2B5EF4-FFF2-40B4-BE49-F238E27FC236}">
                <a16:creationId xmlns:a16="http://schemas.microsoft.com/office/drawing/2014/main" id="{D426F125-B993-C9F8-BC55-050635370F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4717" r="-1254" b="15975"/>
          <a:stretch>
            <a:fillRect/>
          </a:stretch>
        </p:blipFill>
        <p:spPr>
          <a:xfrm>
            <a:off x="9828206" y="5589917"/>
            <a:ext cx="2470289" cy="1268083"/>
          </a:xfrm>
          <a:prstGeom prst="rect">
            <a:avLst/>
          </a:prstGeom>
        </p:spPr>
      </p:pic>
      <p:sp>
        <p:nvSpPr>
          <p:cNvPr id="16" name="AutoShape 3">
            <a:extLst>
              <a:ext uri="{FF2B5EF4-FFF2-40B4-BE49-F238E27FC236}">
                <a16:creationId xmlns:a16="http://schemas.microsoft.com/office/drawing/2014/main" id="{A076CD98-267A-BC98-D0D1-7777EBEE3AC1}"/>
              </a:ext>
            </a:extLst>
          </p:cNvPr>
          <p:cNvSpPr/>
          <p:nvPr/>
        </p:nvSpPr>
        <p:spPr>
          <a:xfrm>
            <a:off x="-612472" y="685800"/>
            <a:ext cx="10225383" cy="6349"/>
          </a:xfrm>
          <a:prstGeom prst="line">
            <a:avLst/>
          </a:prstGeom>
          <a:ln w="28575" cap="flat">
            <a:solidFill>
              <a:srgbClr val="19374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 sz="1200"/>
          </a:p>
        </p:txBody>
      </p:sp>
      <p:sp>
        <p:nvSpPr>
          <p:cNvPr id="17" name="TextBox 6">
            <a:extLst>
              <a:ext uri="{FF2B5EF4-FFF2-40B4-BE49-F238E27FC236}">
                <a16:creationId xmlns:a16="http://schemas.microsoft.com/office/drawing/2014/main" id="{527FC284-EB59-61F0-264D-48FADC7F7E63}"/>
              </a:ext>
            </a:extLst>
          </p:cNvPr>
          <p:cNvSpPr txBox="1"/>
          <p:nvPr/>
        </p:nvSpPr>
        <p:spPr>
          <a:xfrm>
            <a:off x="685800" y="153395"/>
            <a:ext cx="7471419" cy="4502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05"/>
              </a:lnSpc>
              <a:spcBef>
                <a:spcPct val="0"/>
              </a:spcBef>
            </a:pPr>
            <a:r>
              <a:rPr lang="pt-BR" sz="2933" dirty="0">
                <a:solidFill>
                  <a:srgbClr val="19374B"/>
                </a:solidFill>
                <a:latin typeface="URWGroteskSC" pitchFamily="2" charset="0"/>
                <a:ea typeface="Constantia Bold"/>
                <a:cs typeface="Constantia Bold"/>
                <a:sym typeface="Constantia Bold"/>
              </a:rPr>
              <a:t>fluxos em renda variável</a:t>
            </a:r>
          </a:p>
        </p:txBody>
      </p:sp>
      <p:sp>
        <p:nvSpPr>
          <p:cNvPr id="13" name="TextBox 9">
            <a:extLst>
              <a:ext uri="{FF2B5EF4-FFF2-40B4-BE49-F238E27FC236}">
                <a16:creationId xmlns:a16="http://schemas.microsoft.com/office/drawing/2014/main" id="{8047A8FA-F6E5-B887-FC9A-CD5F22B118C1}"/>
              </a:ext>
            </a:extLst>
          </p:cNvPr>
          <p:cNvSpPr txBox="1"/>
          <p:nvPr/>
        </p:nvSpPr>
        <p:spPr>
          <a:xfrm>
            <a:off x="3873699" y="6434138"/>
            <a:ext cx="4609901" cy="2160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773"/>
              </a:lnSpc>
              <a:spcBef>
                <a:spcPct val="0"/>
              </a:spcBef>
            </a:pPr>
            <a:r>
              <a:rPr lang="en-US" sz="1267" dirty="0">
                <a:solidFill>
                  <a:srgbClr val="565656"/>
                </a:solidFill>
                <a:latin typeface="Constantia"/>
                <a:ea typeface="Constantia"/>
                <a:cs typeface="Constantia"/>
                <a:sym typeface="Constantia"/>
              </a:rPr>
              <a:t>Fonte: Constância Investimentos; Data de </a:t>
            </a:r>
            <a:r>
              <a:rPr lang="en-US" sz="1267" dirty="0" err="1">
                <a:solidFill>
                  <a:srgbClr val="565656"/>
                </a:solidFill>
                <a:latin typeface="Constantia"/>
                <a:ea typeface="Constantia"/>
                <a:cs typeface="Constantia"/>
                <a:sym typeface="Constantia"/>
              </a:rPr>
              <a:t>referência</a:t>
            </a:r>
            <a:r>
              <a:rPr lang="en-US" sz="1267" dirty="0">
                <a:solidFill>
                  <a:srgbClr val="565656"/>
                </a:solidFill>
                <a:latin typeface="Constantia"/>
                <a:ea typeface="Constantia"/>
                <a:cs typeface="Constantia"/>
                <a:sym typeface="Constantia"/>
              </a:rPr>
              <a:t>: 01-04-2026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A46E2B0D-CB1C-757C-26F9-E0F0ACA235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535" y="2011363"/>
            <a:ext cx="9577378" cy="3769890"/>
          </a:xfrm>
          <a:prstGeom prst="rect">
            <a:avLst/>
          </a:prstGeom>
        </p:spPr>
      </p:pic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8733068A-E687-5D4B-78FC-542C0156DD2F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919770" y="153395"/>
            <a:ext cx="2119237" cy="17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8048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E56DF1-B1BC-623A-ACFA-247E34545F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Água azul-clara à beira-mar">
            <a:extLst>
              <a:ext uri="{FF2B5EF4-FFF2-40B4-BE49-F238E27FC236}">
                <a16:creationId xmlns:a16="http://schemas.microsoft.com/office/drawing/2014/main" id="{A74ED6F4-55C6-5F3C-7E74-84C8FC72A9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26"/>
            <a:ext cx="12192000" cy="6858000"/>
          </a:xfrm>
          <a:prstGeom prst="rect">
            <a:avLst/>
          </a:prstGeom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5A4D9C34-B621-0DC0-F2A4-4CFCFF8C6BDA}"/>
              </a:ext>
            </a:extLst>
          </p:cNvPr>
          <p:cNvSpPr txBox="1">
            <a:spLocks/>
          </p:cNvSpPr>
          <p:nvPr/>
        </p:nvSpPr>
        <p:spPr>
          <a:xfrm>
            <a:off x="378941" y="488693"/>
            <a:ext cx="5449612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t-BR" dirty="0">
              <a:latin typeface="Montserrat" panose="00000500000000000000" pitchFamily="2" charset="0"/>
            </a:endParaRPr>
          </a:p>
        </p:txBody>
      </p:sp>
      <p:pic>
        <p:nvPicPr>
          <p:cNvPr id="15" name="Imagem 14" descr="Logotipo, nome da empresa&#10;&#10;O conteúdo gerado por IA pode estar incorreto.">
            <a:extLst>
              <a:ext uri="{FF2B5EF4-FFF2-40B4-BE49-F238E27FC236}">
                <a16:creationId xmlns:a16="http://schemas.microsoft.com/office/drawing/2014/main" id="{3F542B5D-0765-7579-6165-7BCDD4FB8D0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4717" r="-1254" b="15975"/>
          <a:stretch>
            <a:fillRect/>
          </a:stretch>
        </p:blipFill>
        <p:spPr>
          <a:xfrm>
            <a:off x="9828206" y="5589917"/>
            <a:ext cx="2470289" cy="1268083"/>
          </a:xfrm>
          <a:prstGeom prst="rect">
            <a:avLst/>
          </a:prstGeom>
        </p:spPr>
      </p:pic>
      <p:sp>
        <p:nvSpPr>
          <p:cNvPr id="16" name="AutoShape 3">
            <a:extLst>
              <a:ext uri="{FF2B5EF4-FFF2-40B4-BE49-F238E27FC236}">
                <a16:creationId xmlns:a16="http://schemas.microsoft.com/office/drawing/2014/main" id="{EE4FCC0B-609F-9EE3-94F6-5618CC632CE4}"/>
              </a:ext>
            </a:extLst>
          </p:cNvPr>
          <p:cNvSpPr/>
          <p:nvPr/>
        </p:nvSpPr>
        <p:spPr>
          <a:xfrm>
            <a:off x="-612472" y="685800"/>
            <a:ext cx="10225383" cy="6349"/>
          </a:xfrm>
          <a:prstGeom prst="line">
            <a:avLst/>
          </a:prstGeom>
          <a:ln w="28575" cap="flat">
            <a:solidFill>
              <a:srgbClr val="19374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 sz="1200"/>
          </a:p>
        </p:txBody>
      </p:sp>
      <p:sp>
        <p:nvSpPr>
          <p:cNvPr id="17" name="TextBox 6">
            <a:extLst>
              <a:ext uri="{FF2B5EF4-FFF2-40B4-BE49-F238E27FC236}">
                <a16:creationId xmlns:a16="http://schemas.microsoft.com/office/drawing/2014/main" id="{D0161AEF-E663-8C88-727A-165719C3852E}"/>
              </a:ext>
            </a:extLst>
          </p:cNvPr>
          <p:cNvSpPr txBox="1"/>
          <p:nvPr/>
        </p:nvSpPr>
        <p:spPr>
          <a:xfrm>
            <a:off x="685800" y="153395"/>
            <a:ext cx="7471419" cy="4502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05"/>
              </a:lnSpc>
              <a:spcBef>
                <a:spcPct val="0"/>
              </a:spcBef>
            </a:pPr>
            <a:r>
              <a:rPr lang="pt-BR" sz="2933" dirty="0">
                <a:solidFill>
                  <a:srgbClr val="19374B"/>
                </a:solidFill>
                <a:latin typeface="URWGroteskSC" pitchFamily="2" charset="0"/>
                <a:ea typeface="Constantia Bold"/>
                <a:cs typeface="Constantia Bold"/>
                <a:sym typeface="Constantia Bold"/>
              </a:rPr>
              <a:t>fluxos em renda variável</a:t>
            </a:r>
          </a:p>
        </p:txBody>
      </p:sp>
      <p:sp>
        <p:nvSpPr>
          <p:cNvPr id="3" name="TextBox 9">
            <a:extLst>
              <a:ext uri="{FF2B5EF4-FFF2-40B4-BE49-F238E27FC236}">
                <a16:creationId xmlns:a16="http://schemas.microsoft.com/office/drawing/2014/main" id="{5BDE9DDE-5AEA-74FA-685C-F89790FF1812}"/>
              </a:ext>
            </a:extLst>
          </p:cNvPr>
          <p:cNvSpPr txBox="1"/>
          <p:nvPr/>
        </p:nvSpPr>
        <p:spPr>
          <a:xfrm>
            <a:off x="1878360" y="6282066"/>
            <a:ext cx="8435280" cy="3070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60"/>
              </a:lnSpc>
            </a:pPr>
            <a:r>
              <a:rPr lang="en-US" sz="1400" dirty="0">
                <a:solidFill>
                  <a:srgbClr val="565656"/>
                </a:solidFill>
                <a:latin typeface="Constantia"/>
                <a:ea typeface="Constantia"/>
                <a:cs typeface="Constantia"/>
                <a:sym typeface="Constantia"/>
              </a:rPr>
              <a:t>Data de </a:t>
            </a:r>
            <a:r>
              <a:rPr lang="en-US" sz="1400" dirty="0" err="1">
                <a:solidFill>
                  <a:srgbClr val="565656"/>
                </a:solidFill>
                <a:latin typeface="Constantia"/>
                <a:ea typeface="Constantia"/>
                <a:cs typeface="Constantia"/>
                <a:sym typeface="Constantia"/>
              </a:rPr>
              <a:t>referência</a:t>
            </a:r>
            <a:r>
              <a:rPr lang="en-US" sz="1400" dirty="0">
                <a:solidFill>
                  <a:srgbClr val="565656"/>
                </a:solidFill>
                <a:latin typeface="Constantia"/>
                <a:ea typeface="Constantia"/>
                <a:cs typeface="Constantia"/>
                <a:sym typeface="Constantia"/>
              </a:rPr>
              <a:t>: 31/03/2026; Fonte: Constância Investimentos</a:t>
            </a:r>
          </a:p>
        </p:txBody>
      </p:sp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6C3368AE-83CF-4064-A1DA-A587BDD1E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21190470"/>
              </p:ext>
            </p:extLst>
          </p:nvPr>
        </p:nvGraphicFramePr>
        <p:xfrm>
          <a:off x="2323200" y="1360392"/>
          <a:ext cx="7545600" cy="4575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2" name="Imagem 1" descr="LOGO EVENTO.png">
            <a:extLst>
              <a:ext uri="{FF2B5EF4-FFF2-40B4-BE49-F238E27FC236}">
                <a16:creationId xmlns:a16="http://schemas.microsoft.com/office/drawing/2014/main" id="{07B78F85-4A0F-EE71-398A-62DCCDD46FAA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919770" y="153395"/>
            <a:ext cx="2119237" cy="17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115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DCD021-E8AD-B275-C96C-0D7C099266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Água azul-clara à beira-mar">
            <a:extLst>
              <a:ext uri="{FF2B5EF4-FFF2-40B4-BE49-F238E27FC236}">
                <a16:creationId xmlns:a16="http://schemas.microsoft.com/office/drawing/2014/main" id="{BA807B31-3EB7-1DB3-EC5E-D57A58226A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A37187E0-FE35-27BD-C60E-10366542F4A3}"/>
              </a:ext>
            </a:extLst>
          </p:cNvPr>
          <p:cNvSpPr txBox="1">
            <a:spLocks/>
          </p:cNvSpPr>
          <p:nvPr/>
        </p:nvSpPr>
        <p:spPr>
          <a:xfrm>
            <a:off x="378941" y="488693"/>
            <a:ext cx="5449612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t-BR" dirty="0">
              <a:latin typeface="Montserrat" panose="00000500000000000000" pitchFamily="2" charset="0"/>
            </a:endParaRPr>
          </a:p>
        </p:txBody>
      </p:sp>
      <p:pic>
        <p:nvPicPr>
          <p:cNvPr id="15" name="Imagem 14" descr="Logotipo, nome da empresa&#10;&#10;O conteúdo gerado por IA pode estar incorreto.">
            <a:extLst>
              <a:ext uri="{FF2B5EF4-FFF2-40B4-BE49-F238E27FC236}">
                <a16:creationId xmlns:a16="http://schemas.microsoft.com/office/drawing/2014/main" id="{ECD49A20-8378-9D2C-A832-06463AFE2E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4717" r="-1254" b="15975"/>
          <a:stretch>
            <a:fillRect/>
          </a:stretch>
        </p:blipFill>
        <p:spPr>
          <a:xfrm>
            <a:off x="-74919" y="5589917"/>
            <a:ext cx="2470289" cy="1268083"/>
          </a:xfrm>
          <a:prstGeom prst="rect">
            <a:avLst/>
          </a:prstGeom>
        </p:spPr>
      </p:pic>
      <p:sp>
        <p:nvSpPr>
          <p:cNvPr id="16" name="AutoShape 3">
            <a:extLst>
              <a:ext uri="{FF2B5EF4-FFF2-40B4-BE49-F238E27FC236}">
                <a16:creationId xmlns:a16="http://schemas.microsoft.com/office/drawing/2014/main" id="{33722B9F-7F80-DA62-3871-C02C27A4711E}"/>
              </a:ext>
            </a:extLst>
          </p:cNvPr>
          <p:cNvSpPr/>
          <p:nvPr/>
        </p:nvSpPr>
        <p:spPr>
          <a:xfrm>
            <a:off x="-612472" y="685800"/>
            <a:ext cx="10225383" cy="6349"/>
          </a:xfrm>
          <a:prstGeom prst="line">
            <a:avLst/>
          </a:prstGeom>
          <a:ln w="28575" cap="flat">
            <a:solidFill>
              <a:srgbClr val="19374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 sz="1200"/>
          </a:p>
        </p:txBody>
      </p:sp>
      <p:sp>
        <p:nvSpPr>
          <p:cNvPr id="17" name="TextBox 6">
            <a:extLst>
              <a:ext uri="{FF2B5EF4-FFF2-40B4-BE49-F238E27FC236}">
                <a16:creationId xmlns:a16="http://schemas.microsoft.com/office/drawing/2014/main" id="{E8142A1C-3086-B122-4210-15EB6230464E}"/>
              </a:ext>
            </a:extLst>
          </p:cNvPr>
          <p:cNvSpPr txBox="1"/>
          <p:nvPr/>
        </p:nvSpPr>
        <p:spPr>
          <a:xfrm>
            <a:off x="685800" y="153395"/>
            <a:ext cx="7471419" cy="4502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05"/>
              </a:lnSpc>
              <a:spcBef>
                <a:spcPct val="0"/>
              </a:spcBef>
            </a:pPr>
            <a:r>
              <a:rPr lang="pt-BR" sz="2933" dirty="0">
                <a:solidFill>
                  <a:srgbClr val="19374B"/>
                </a:solidFill>
                <a:latin typeface="URWGroteskSC" pitchFamily="2" charset="0"/>
                <a:ea typeface="Constantia Bold"/>
                <a:cs typeface="Constantia Bold"/>
                <a:sym typeface="Constantia Bold"/>
              </a:rPr>
              <a:t>fluxos em renda variável</a:t>
            </a:r>
          </a:p>
        </p:txBody>
      </p:sp>
      <p:sp>
        <p:nvSpPr>
          <p:cNvPr id="5" name="TextBox 9">
            <a:extLst>
              <a:ext uri="{FF2B5EF4-FFF2-40B4-BE49-F238E27FC236}">
                <a16:creationId xmlns:a16="http://schemas.microsoft.com/office/drawing/2014/main" id="{A1CE39CE-D933-EDA2-ED03-C699429E1F11}"/>
              </a:ext>
            </a:extLst>
          </p:cNvPr>
          <p:cNvSpPr txBox="1"/>
          <p:nvPr/>
        </p:nvSpPr>
        <p:spPr>
          <a:xfrm>
            <a:off x="371726" y="4251941"/>
            <a:ext cx="2732021" cy="6533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660"/>
              </a:lnSpc>
            </a:pPr>
            <a:r>
              <a:rPr lang="en-US" sz="1400" dirty="0">
                <a:solidFill>
                  <a:srgbClr val="565656"/>
                </a:solidFill>
                <a:latin typeface="Constantia"/>
                <a:ea typeface="Constantia"/>
                <a:cs typeface="Constantia"/>
                <a:sym typeface="Constantia"/>
              </a:rPr>
              <a:t>Data de </a:t>
            </a:r>
            <a:r>
              <a:rPr lang="en-US" sz="1400" dirty="0" err="1">
                <a:solidFill>
                  <a:srgbClr val="565656"/>
                </a:solidFill>
                <a:latin typeface="Constantia"/>
                <a:ea typeface="Constantia"/>
                <a:cs typeface="Constantia"/>
                <a:sym typeface="Constantia"/>
              </a:rPr>
              <a:t>referência</a:t>
            </a:r>
            <a:r>
              <a:rPr lang="en-US" sz="1400" dirty="0">
                <a:solidFill>
                  <a:srgbClr val="565656"/>
                </a:solidFill>
                <a:latin typeface="Constantia"/>
                <a:ea typeface="Constantia"/>
                <a:cs typeface="Constantia"/>
                <a:sym typeface="Constantia"/>
              </a:rPr>
              <a:t>: 01/04/2026</a:t>
            </a:r>
          </a:p>
          <a:p>
            <a:pPr>
              <a:lnSpc>
                <a:spcPts val="2660"/>
              </a:lnSpc>
            </a:pPr>
            <a:r>
              <a:rPr lang="en-US" sz="1400" dirty="0">
                <a:solidFill>
                  <a:srgbClr val="565656"/>
                </a:solidFill>
                <a:latin typeface="Constantia"/>
                <a:ea typeface="Constantia"/>
                <a:cs typeface="Constantia"/>
                <a:sym typeface="Constantia"/>
              </a:rPr>
              <a:t>Fonte: Constância Investimentos</a:t>
            </a:r>
          </a:p>
        </p:txBody>
      </p:sp>
      <p:graphicFrame>
        <p:nvGraphicFramePr>
          <p:cNvPr id="9" name="Gráfico 8">
            <a:extLst>
              <a:ext uri="{FF2B5EF4-FFF2-40B4-BE49-F238E27FC236}">
                <a16:creationId xmlns:a16="http://schemas.microsoft.com/office/drawing/2014/main" id="{8E768ED5-D74D-4C13-8D34-111851EDF14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47208671"/>
              </p:ext>
            </p:extLst>
          </p:nvPr>
        </p:nvGraphicFramePr>
        <p:xfrm>
          <a:off x="685800" y="881685"/>
          <a:ext cx="7156208" cy="2685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Gráfico 9">
            <a:extLst>
              <a:ext uri="{FF2B5EF4-FFF2-40B4-BE49-F238E27FC236}">
                <a16:creationId xmlns:a16="http://schemas.microsoft.com/office/drawing/2014/main" id="{3D8FFEE4-7346-CFF8-AE27-BCA43E0DB6C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44079140"/>
              </p:ext>
            </p:extLst>
          </p:nvPr>
        </p:nvGraphicFramePr>
        <p:xfrm>
          <a:off x="4756800" y="3682642"/>
          <a:ext cx="7250400" cy="30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2" name="Imagem 1" descr="LOGO EVENTO.png">
            <a:extLst>
              <a:ext uri="{FF2B5EF4-FFF2-40B4-BE49-F238E27FC236}">
                <a16:creationId xmlns:a16="http://schemas.microsoft.com/office/drawing/2014/main" id="{1B41D891-743F-66AF-606A-9321B0AA3793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919770" y="153395"/>
            <a:ext cx="2119237" cy="17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747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5329C0-85C7-6D9C-82F2-323AAB4E9D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Água azul-clara à beira-mar">
            <a:extLst>
              <a:ext uri="{FF2B5EF4-FFF2-40B4-BE49-F238E27FC236}">
                <a16:creationId xmlns:a16="http://schemas.microsoft.com/office/drawing/2014/main" id="{D13D5FE5-6939-4A7B-218E-FF43DC8D75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8EBC9BA6-7F2E-4C4A-CAA2-9CBFA4773FFF}"/>
              </a:ext>
            </a:extLst>
          </p:cNvPr>
          <p:cNvSpPr txBox="1">
            <a:spLocks/>
          </p:cNvSpPr>
          <p:nvPr/>
        </p:nvSpPr>
        <p:spPr>
          <a:xfrm>
            <a:off x="378941" y="488693"/>
            <a:ext cx="5449612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t-BR" dirty="0">
              <a:latin typeface="Montserrat" panose="00000500000000000000" pitchFamily="2" charset="0"/>
            </a:endParaRPr>
          </a:p>
        </p:txBody>
      </p:sp>
      <p:pic>
        <p:nvPicPr>
          <p:cNvPr id="15" name="Imagem 14" descr="Logotipo, nome da empresa&#10;&#10;O conteúdo gerado por IA pode estar incorreto.">
            <a:extLst>
              <a:ext uri="{FF2B5EF4-FFF2-40B4-BE49-F238E27FC236}">
                <a16:creationId xmlns:a16="http://schemas.microsoft.com/office/drawing/2014/main" id="{272BE2C7-0D7E-352C-4B14-9EEE6CFDE2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4717" r="-1254" b="15975"/>
          <a:stretch>
            <a:fillRect/>
          </a:stretch>
        </p:blipFill>
        <p:spPr>
          <a:xfrm>
            <a:off x="9828206" y="5589917"/>
            <a:ext cx="2470289" cy="1268083"/>
          </a:xfrm>
          <a:prstGeom prst="rect">
            <a:avLst/>
          </a:prstGeom>
        </p:spPr>
      </p:pic>
      <p:sp>
        <p:nvSpPr>
          <p:cNvPr id="16" name="AutoShape 3">
            <a:extLst>
              <a:ext uri="{FF2B5EF4-FFF2-40B4-BE49-F238E27FC236}">
                <a16:creationId xmlns:a16="http://schemas.microsoft.com/office/drawing/2014/main" id="{C788DCE6-2C0E-67C2-B87B-DDEB58F4DD89}"/>
              </a:ext>
            </a:extLst>
          </p:cNvPr>
          <p:cNvSpPr/>
          <p:nvPr/>
        </p:nvSpPr>
        <p:spPr>
          <a:xfrm>
            <a:off x="-612472" y="685800"/>
            <a:ext cx="10225383" cy="6349"/>
          </a:xfrm>
          <a:prstGeom prst="line">
            <a:avLst/>
          </a:prstGeom>
          <a:ln w="28575" cap="flat">
            <a:solidFill>
              <a:srgbClr val="19374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 sz="1200"/>
          </a:p>
        </p:txBody>
      </p:sp>
      <p:sp>
        <p:nvSpPr>
          <p:cNvPr id="17" name="TextBox 6">
            <a:extLst>
              <a:ext uri="{FF2B5EF4-FFF2-40B4-BE49-F238E27FC236}">
                <a16:creationId xmlns:a16="http://schemas.microsoft.com/office/drawing/2014/main" id="{91AE8375-C1CC-29D2-841C-57A31C1BD604}"/>
              </a:ext>
            </a:extLst>
          </p:cNvPr>
          <p:cNvSpPr txBox="1"/>
          <p:nvPr/>
        </p:nvSpPr>
        <p:spPr>
          <a:xfrm>
            <a:off x="685800" y="153395"/>
            <a:ext cx="7471419" cy="4502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05"/>
              </a:lnSpc>
              <a:spcBef>
                <a:spcPct val="0"/>
              </a:spcBef>
            </a:pPr>
            <a:r>
              <a:rPr lang="pt-BR" sz="2933" dirty="0">
                <a:solidFill>
                  <a:srgbClr val="19374B"/>
                </a:solidFill>
                <a:latin typeface="URWGroteskSC" pitchFamily="2" charset="0"/>
                <a:ea typeface="Constantia Bold"/>
                <a:cs typeface="Constantia Bold"/>
                <a:sym typeface="Constantia Bold"/>
              </a:rPr>
              <a:t>renda variável: barata ou cara?</a:t>
            </a:r>
          </a:p>
        </p:txBody>
      </p:sp>
      <p:pic>
        <p:nvPicPr>
          <p:cNvPr id="5" name="Imagem 4" descr="Gráfico&#10;&#10;O conteúdo gerado por IA pode estar incorreto.">
            <a:extLst>
              <a:ext uri="{FF2B5EF4-FFF2-40B4-BE49-F238E27FC236}">
                <a16:creationId xmlns:a16="http://schemas.microsoft.com/office/drawing/2014/main" id="{AA43A39A-2275-E0B4-21E4-3AEDFBF80C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17275" y="1377949"/>
            <a:ext cx="6157450" cy="4445217"/>
          </a:xfrm>
          <a:prstGeom prst="rect">
            <a:avLst/>
          </a:prstGeom>
        </p:spPr>
      </p:pic>
      <p:sp>
        <p:nvSpPr>
          <p:cNvPr id="6" name="TextBox 9">
            <a:extLst>
              <a:ext uri="{FF2B5EF4-FFF2-40B4-BE49-F238E27FC236}">
                <a16:creationId xmlns:a16="http://schemas.microsoft.com/office/drawing/2014/main" id="{59824096-C6F3-AA12-7328-222E646A64CA}"/>
              </a:ext>
            </a:extLst>
          </p:cNvPr>
          <p:cNvSpPr txBox="1"/>
          <p:nvPr/>
        </p:nvSpPr>
        <p:spPr>
          <a:xfrm>
            <a:off x="1878360" y="6282066"/>
            <a:ext cx="8435280" cy="3070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60"/>
              </a:lnSpc>
            </a:pPr>
            <a:r>
              <a:rPr lang="en-US" sz="1400" dirty="0">
                <a:solidFill>
                  <a:srgbClr val="565656"/>
                </a:solidFill>
                <a:latin typeface="Constantia"/>
                <a:ea typeface="Constantia"/>
                <a:cs typeface="Constantia"/>
                <a:sym typeface="Constantia"/>
              </a:rPr>
              <a:t>Data de </a:t>
            </a:r>
            <a:r>
              <a:rPr lang="en-US" sz="1400" dirty="0" err="1">
                <a:solidFill>
                  <a:srgbClr val="565656"/>
                </a:solidFill>
                <a:latin typeface="Constantia"/>
                <a:ea typeface="Constantia"/>
                <a:cs typeface="Constantia"/>
                <a:sym typeface="Constantia"/>
              </a:rPr>
              <a:t>referência</a:t>
            </a:r>
            <a:r>
              <a:rPr lang="en-US" sz="1400" dirty="0">
                <a:solidFill>
                  <a:srgbClr val="565656"/>
                </a:solidFill>
                <a:latin typeface="Constantia"/>
                <a:ea typeface="Constantia"/>
                <a:cs typeface="Constantia"/>
                <a:sym typeface="Constantia"/>
              </a:rPr>
              <a:t>: 08/02/2026; Fonte: Itaú BBA</a:t>
            </a:r>
          </a:p>
        </p:txBody>
      </p:sp>
      <p:sp>
        <p:nvSpPr>
          <p:cNvPr id="8" name="TextBox 21">
            <a:extLst>
              <a:ext uri="{FF2B5EF4-FFF2-40B4-BE49-F238E27FC236}">
                <a16:creationId xmlns:a16="http://schemas.microsoft.com/office/drawing/2014/main" id="{97B73C06-F02D-B6A8-A148-AF237BDBA709}"/>
              </a:ext>
            </a:extLst>
          </p:cNvPr>
          <p:cNvSpPr txBox="1"/>
          <p:nvPr/>
        </p:nvSpPr>
        <p:spPr>
          <a:xfrm>
            <a:off x="685800" y="639994"/>
            <a:ext cx="7453228" cy="42255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840"/>
              </a:lnSpc>
            </a:pPr>
            <a:r>
              <a:rPr lang="en-US" sz="2400" b="1" dirty="0" err="1">
                <a:solidFill>
                  <a:srgbClr val="968B7A"/>
                </a:solidFill>
                <a:latin typeface="URWGroteskSCLig" pitchFamily="2" charset="0"/>
                <a:ea typeface="Constantia"/>
                <a:cs typeface="Constantia"/>
                <a:sym typeface="URWGroteskSCLig"/>
              </a:rPr>
              <a:t>movimento</a:t>
            </a:r>
            <a:r>
              <a:rPr lang="en-US" sz="2400" b="1" spc="236" dirty="0">
                <a:solidFill>
                  <a:srgbClr val="968B7B"/>
                </a:solidFill>
                <a:latin typeface="URWGroteskSCLig"/>
                <a:ea typeface="URWGroteskSCLig"/>
                <a:cs typeface="URWGroteskSCLig"/>
                <a:sym typeface="URWGroteskSCLig"/>
              </a:rPr>
              <a:t> </a:t>
            </a:r>
            <a:r>
              <a:rPr lang="en-US" sz="2400" b="1" dirty="0">
                <a:solidFill>
                  <a:srgbClr val="968B7A"/>
                </a:solidFill>
                <a:latin typeface="URWGroteskSCLig" pitchFamily="2" charset="0"/>
                <a:ea typeface="Constantia"/>
                <a:cs typeface="Constantia"/>
                <a:sym typeface="URWGroteskSCLig"/>
              </a:rPr>
              <a:t>global</a:t>
            </a:r>
            <a:r>
              <a:rPr lang="en-US" sz="2400" b="1" spc="236" dirty="0">
                <a:solidFill>
                  <a:srgbClr val="968B7B"/>
                </a:solidFill>
                <a:latin typeface="URWGroteskSCLig"/>
                <a:ea typeface="URWGroteskSCLig"/>
                <a:cs typeface="URWGroteskSCLig"/>
                <a:sym typeface="URWGroteskSCLig"/>
              </a:rPr>
              <a:t> – </a:t>
            </a:r>
            <a:r>
              <a:rPr lang="en-US" sz="2400" b="1" spc="236" dirty="0" err="1">
                <a:solidFill>
                  <a:srgbClr val="968B7B"/>
                </a:solidFill>
                <a:latin typeface="URWGroteskSCLig"/>
                <a:ea typeface="URWGroteskSCLig"/>
                <a:cs typeface="URWGroteskSCLig"/>
                <a:sym typeface="URWGroteskSCLig"/>
              </a:rPr>
              <a:t>fluxo</a:t>
            </a:r>
            <a:r>
              <a:rPr lang="en-US" sz="2400" b="1" spc="236" dirty="0">
                <a:solidFill>
                  <a:srgbClr val="968B7B"/>
                </a:solidFill>
                <a:latin typeface="URWGroteskSCLig"/>
                <a:ea typeface="URWGroteskSCLig"/>
                <a:cs typeface="URWGroteskSCLig"/>
                <a:sym typeface="URWGroteskSCLig"/>
              </a:rPr>
              <a:t> para </a:t>
            </a:r>
            <a:r>
              <a:rPr lang="en-US" sz="2400" b="1" spc="236" dirty="0" err="1">
                <a:solidFill>
                  <a:srgbClr val="968B7B"/>
                </a:solidFill>
                <a:latin typeface="URWGroteskSCLig"/>
                <a:ea typeface="URWGroteskSCLig"/>
                <a:cs typeface="URWGroteskSCLig"/>
                <a:sym typeface="URWGroteskSCLig"/>
              </a:rPr>
              <a:t>emergentes</a:t>
            </a:r>
            <a:endParaRPr lang="en-US" sz="2400" b="1" spc="236" dirty="0">
              <a:solidFill>
                <a:srgbClr val="968B7B"/>
              </a:solidFill>
              <a:latin typeface="URWGroteskSCLig"/>
              <a:ea typeface="URWGroteskSCLig"/>
              <a:cs typeface="URWGroteskSCLig"/>
              <a:sym typeface="URWGroteskSCLig"/>
            </a:endParaRPr>
          </a:p>
        </p:txBody>
      </p:sp>
      <p:pic>
        <p:nvPicPr>
          <p:cNvPr id="2" name="Imagem 1" descr="LOGO EVENTO.png">
            <a:extLst>
              <a:ext uri="{FF2B5EF4-FFF2-40B4-BE49-F238E27FC236}">
                <a16:creationId xmlns:a16="http://schemas.microsoft.com/office/drawing/2014/main" id="{CF925B5A-D246-E3A6-5B44-69FEA6A8B0C0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919770" y="153395"/>
            <a:ext cx="2119237" cy="17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487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52FC7F-50E7-22CE-E18E-EBD3632B8C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m 12" descr="Água azul-clara à beira-mar">
            <a:extLst>
              <a:ext uri="{FF2B5EF4-FFF2-40B4-BE49-F238E27FC236}">
                <a16:creationId xmlns:a16="http://schemas.microsoft.com/office/drawing/2014/main" id="{69AECB73-4EE7-20F9-ED38-809DC35F28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21C0AAAF-61F8-8243-D94C-F486D6DFB2F8}"/>
              </a:ext>
            </a:extLst>
          </p:cNvPr>
          <p:cNvSpPr txBox="1">
            <a:spLocks/>
          </p:cNvSpPr>
          <p:nvPr/>
        </p:nvSpPr>
        <p:spPr>
          <a:xfrm>
            <a:off x="378941" y="488693"/>
            <a:ext cx="5449612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t-BR" dirty="0">
              <a:latin typeface="Montserrat" panose="00000500000000000000" pitchFamily="2" charset="0"/>
            </a:endParaRPr>
          </a:p>
        </p:txBody>
      </p:sp>
      <p:grpSp>
        <p:nvGrpSpPr>
          <p:cNvPr id="2" name="Agrupar 1">
            <a:extLst>
              <a:ext uri="{FF2B5EF4-FFF2-40B4-BE49-F238E27FC236}">
                <a16:creationId xmlns:a16="http://schemas.microsoft.com/office/drawing/2014/main" id="{D6BB8D96-6606-E639-832D-CCAD58E8842B}"/>
              </a:ext>
            </a:extLst>
          </p:cNvPr>
          <p:cNvGrpSpPr/>
          <p:nvPr/>
        </p:nvGrpSpPr>
        <p:grpSpPr>
          <a:xfrm>
            <a:off x="1965732" y="1181100"/>
            <a:ext cx="7725641" cy="4495800"/>
            <a:chOff x="0" y="0"/>
            <a:chExt cx="8003485" cy="4305300"/>
          </a:xfrm>
        </p:grpSpPr>
        <p:graphicFrame>
          <p:nvGraphicFramePr>
            <p:cNvPr id="3" name="Gráfico 2">
              <a:extLst>
                <a:ext uri="{FF2B5EF4-FFF2-40B4-BE49-F238E27FC236}">
                  <a16:creationId xmlns:a16="http://schemas.microsoft.com/office/drawing/2014/main" id="{816FD436-1CC0-982E-3742-6BC3674E798E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0" y="0"/>
            <a:ext cx="8003485" cy="43053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cxnSp>
          <p:nvCxnSpPr>
            <p:cNvPr id="5" name="Conector de Seta Reta 4">
              <a:extLst>
                <a:ext uri="{FF2B5EF4-FFF2-40B4-BE49-F238E27FC236}">
                  <a16:creationId xmlns:a16="http://schemas.microsoft.com/office/drawing/2014/main" id="{5FF1A1E7-AEFF-F1F4-133B-898FABDACA56}"/>
                </a:ext>
              </a:extLst>
            </p:cNvPr>
            <p:cNvCxnSpPr/>
            <p:nvPr/>
          </p:nvCxnSpPr>
          <p:spPr>
            <a:xfrm>
              <a:off x="4759324" y="2625587"/>
              <a:ext cx="1030219" cy="1093304"/>
            </a:xfrm>
            <a:prstGeom prst="straightConnector1">
              <a:avLst/>
            </a:prstGeom>
            <a:ln w="9525">
              <a:solidFill>
                <a:srgbClr val="FF0000"/>
              </a:solidFill>
              <a:prstDash val="dash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Elipse 5">
              <a:extLst>
                <a:ext uri="{FF2B5EF4-FFF2-40B4-BE49-F238E27FC236}">
                  <a16:creationId xmlns:a16="http://schemas.microsoft.com/office/drawing/2014/main" id="{F40C050A-C607-F8BF-C6D3-50B2CEB804A9}"/>
                </a:ext>
              </a:extLst>
            </p:cNvPr>
            <p:cNvSpPr/>
            <p:nvPr/>
          </p:nvSpPr>
          <p:spPr>
            <a:xfrm>
              <a:off x="7065065" y="2764458"/>
              <a:ext cx="370785" cy="573432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pt-BR" sz="1100"/>
            </a:p>
          </p:txBody>
        </p:sp>
        <p:sp>
          <p:nvSpPr>
            <p:cNvPr id="10" name="CaixaDeTexto 12">
              <a:extLst>
                <a:ext uri="{FF2B5EF4-FFF2-40B4-BE49-F238E27FC236}">
                  <a16:creationId xmlns:a16="http://schemas.microsoft.com/office/drawing/2014/main" id="{34AE7424-9EB2-72CA-C7DA-3F325143EED1}"/>
                </a:ext>
              </a:extLst>
            </p:cNvPr>
            <p:cNvSpPr txBox="1"/>
            <p:nvPr/>
          </p:nvSpPr>
          <p:spPr>
            <a:xfrm>
              <a:off x="6818521" y="3311111"/>
              <a:ext cx="864566" cy="532596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pt-BR" sz="800">
                  <a:solidFill>
                    <a:srgbClr val="FF0000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Exemplo de antecipação de Ciclo</a:t>
              </a:r>
            </a:p>
          </p:txBody>
        </p:sp>
        <p:sp>
          <p:nvSpPr>
            <p:cNvPr id="11" name="Chave Direita 10">
              <a:extLst>
                <a:ext uri="{FF2B5EF4-FFF2-40B4-BE49-F238E27FC236}">
                  <a16:creationId xmlns:a16="http://schemas.microsoft.com/office/drawing/2014/main" id="{FD2C3D13-F585-2D08-6450-C38E4F762388}"/>
                </a:ext>
              </a:extLst>
            </p:cNvPr>
            <p:cNvSpPr/>
            <p:nvPr/>
          </p:nvSpPr>
          <p:spPr>
            <a:xfrm rot="16200000">
              <a:off x="5204999" y="1175785"/>
              <a:ext cx="312186" cy="1241770"/>
            </a:xfrm>
            <a:prstGeom prst="rightBrace">
              <a:avLst>
                <a:gd name="adj1" fmla="val 37517"/>
                <a:gd name="adj2" fmla="val 50000"/>
              </a:avLst>
            </a:prstGeom>
            <a:ln w="9525">
              <a:solidFill>
                <a:srgbClr val="FF0000"/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pt-BR" sz="1100"/>
            </a:p>
          </p:txBody>
        </p:sp>
        <p:sp>
          <p:nvSpPr>
            <p:cNvPr id="12" name="CaixaDeTexto 15">
              <a:extLst>
                <a:ext uri="{FF2B5EF4-FFF2-40B4-BE49-F238E27FC236}">
                  <a16:creationId xmlns:a16="http://schemas.microsoft.com/office/drawing/2014/main" id="{79CECD63-6FCE-8BEE-2B51-21E783D644BB}"/>
                </a:ext>
              </a:extLst>
            </p:cNvPr>
            <p:cNvSpPr txBox="1"/>
            <p:nvPr/>
          </p:nvSpPr>
          <p:spPr>
            <a:xfrm>
              <a:off x="4737653" y="1285737"/>
              <a:ext cx="1247498" cy="388836"/>
            </a:xfrm>
            <a:prstGeom prst="rect">
              <a:avLst/>
            </a:prstGeom>
            <a:noFill/>
            <a:ln w="9525" cmpd="sng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pt-BR" sz="800">
                  <a:solidFill>
                    <a:srgbClr val="FF0000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Ciclo prolongado</a:t>
              </a:r>
              <a:r>
                <a:rPr lang="pt-BR" sz="800" baseline="0">
                  <a:solidFill>
                    <a:srgbClr val="FF0000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-&gt; anos seguidos de alta</a:t>
              </a:r>
              <a:endParaRPr lang="pt-BR" sz="800">
                <a:solidFill>
                  <a:srgbClr val="FF0000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pic>
        <p:nvPicPr>
          <p:cNvPr id="15" name="Imagem 14" descr="Logotipo, nome da empresa&#10;&#10;O conteúdo gerado por IA pode estar incorreto.">
            <a:extLst>
              <a:ext uri="{FF2B5EF4-FFF2-40B4-BE49-F238E27FC236}">
                <a16:creationId xmlns:a16="http://schemas.microsoft.com/office/drawing/2014/main" id="{0D729A7E-95ED-8D15-9DAB-19D83852D2F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4717" r="-1254" b="15975"/>
          <a:stretch>
            <a:fillRect/>
          </a:stretch>
        </p:blipFill>
        <p:spPr>
          <a:xfrm>
            <a:off x="9828206" y="5589917"/>
            <a:ext cx="2470289" cy="1268083"/>
          </a:xfrm>
          <a:prstGeom prst="rect">
            <a:avLst/>
          </a:prstGeom>
        </p:spPr>
      </p:pic>
      <p:sp>
        <p:nvSpPr>
          <p:cNvPr id="16" name="AutoShape 3">
            <a:extLst>
              <a:ext uri="{FF2B5EF4-FFF2-40B4-BE49-F238E27FC236}">
                <a16:creationId xmlns:a16="http://schemas.microsoft.com/office/drawing/2014/main" id="{7926EA13-F717-9D16-B277-B0511182FDD4}"/>
              </a:ext>
            </a:extLst>
          </p:cNvPr>
          <p:cNvSpPr/>
          <p:nvPr/>
        </p:nvSpPr>
        <p:spPr>
          <a:xfrm>
            <a:off x="-612472" y="685800"/>
            <a:ext cx="10225383" cy="6349"/>
          </a:xfrm>
          <a:prstGeom prst="line">
            <a:avLst/>
          </a:prstGeom>
          <a:ln w="28575" cap="flat">
            <a:solidFill>
              <a:srgbClr val="19374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 sz="1200"/>
          </a:p>
        </p:txBody>
      </p:sp>
      <p:sp>
        <p:nvSpPr>
          <p:cNvPr id="17" name="TextBox 6">
            <a:extLst>
              <a:ext uri="{FF2B5EF4-FFF2-40B4-BE49-F238E27FC236}">
                <a16:creationId xmlns:a16="http://schemas.microsoft.com/office/drawing/2014/main" id="{A199FEA3-9824-081D-B5F5-B5EE21CE9E3F}"/>
              </a:ext>
            </a:extLst>
          </p:cNvPr>
          <p:cNvSpPr txBox="1"/>
          <p:nvPr/>
        </p:nvSpPr>
        <p:spPr>
          <a:xfrm>
            <a:off x="685800" y="153395"/>
            <a:ext cx="7471419" cy="4502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05"/>
              </a:lnSpc>
              <a:spcBef>
                <a:spcPct val="0"/>
              </a:spcBef>
            </a:pPr>
            <a:r>
              <a:rPr lang="pt-BR" sz="2933" dirty="0" err="1">
                <a:solidFill>
                  <a:srgbClr val="19374B"/>
                </a:solidFill>
                <a:latin typeface="URWGroteskSC" pitchFamily="2" charset="0"/>
                <a:ea typeface="Constantia Bold"/>
                <a:cs typeface="Constantia Bold"/>
                <a:sym typeface="Constantia Bold"/>
              </a:rPr>
              <a:t>selic</a:t>
            </a:r>
            <a:r>
              <a:rPr lang="pt-BR" sz="2933" dirty="0">
                <a:solidFill>
                  <a:srgbClr val="19374B"/>
                </a:solidFill>
                <a:latin typeface="URWGroteskSC" pitchFamily="2" charset="0"/>
                <a:ea typeface="Constantia Bold"/>
                <a:cs typeface="Constantia Bold"/>
                <a:sym typeface="Constantia Bold"/>
              </a:rPr>
              <a:t> e </a:t>
            </a:r>
            <a:r>
              <a:rPr lang="pt-BR" sz="2933" dirty="0" err="1">
                <a:solidFill>
                  <a:srgbClr val="19374B"/>
                </a:solidFill>
                <a:latin typeface="URWGroteskSC" pitchFamily="2" charset="0"/>
                <a:ea typeface="Constantia Bold"/>
                <a:cs typeface="Constantia Bold"/>
                <a:sym typeface="Constantia Bold"/>
              </a:rPr>
              <a:t>ibovespa</a:t>
            </a:r>
            <a:endParaRPr lang="pt-BR" sz="2933" dirty="0">
              <a:solidFill>
                <a:srgbClr val="19374B"/>
              </a:solidFill>
              <a:latin typeface="URWGroteskSC" pitchFamily="2" charset="0"/>
              <a:ea typeface="Constantia Bold"/>
              <a:cs typeface="Constantia Bold"/>
              <a:sym typeface="Constantia Bold"/>
            </a:endParaRPr>
          </a:p>
        </p:txBody>
      </p:sp>
      <p:pic>
        <p:nvPicPr>
          <p:cNvPr id="8" name="Imagem 7" descr="LOGO EVENTO.png">
            <a:extLst>
              <a:ext uri="{FF2B5EF4-FFF2-40B4-BE49-F238E27FC236}">
                <a16:creationId xmlns:a16="http://schemas.microsoft.com/office/drawing/2014/main" id="{9F60F6DB-0ACD-E39C-7737-703B5F3FF931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919770" y="153395"/>
            <a:ext cx="2119237" cy="17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5140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7E0E45-D2D1-AB32-1D2F-FA61CCC128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Água azul-clara à beira-mar">
            <a:extLst>
              <a:ext uri="{FF2B5EF4-FFF2-40B4-BE49-F238E27FC236}">
                <a16:creationId xmlns:a16="http://schemas.microsoft.com/office/drawing/2014/main" id="{3CCF983C-B55E-E0ED-F491-0CFC547D2D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484AA11A-9A51-DA40-8123-C5E4B427E6F7}"/>
              </a:ext>
            </a:extLst>
          </p:cNvPr>
          <p:cNvSpPr txBox="1">
            <a:spLocks/>
          </p:cNvSpPr>
          <p:nvPr/>
        </p:nvSpPr>
        <p:spPr>
          <a:xfrm>
            <a:off x="378941" y="488693"/>
            <a:ext cx="5449612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t-BR" dirty="0">
              <a:latin typeface="Montserrat" panose="00000500000000000000" pitchFamily="2" charset="0"/>
            </a:endParaRPr>
          </a:p>
        </p:txBody>
      </p:sp>
      <p:pic>
        <p:nvPicPr>
          <p:cNvPr id="15" name="Imagem 14" descr="Logotipo, nome da empresa&#10;&#10;O conteúdo gerado por IA pode estar incorreto.">
            <a:extLst>
              <a:ext uri="{FF2B5EF4-FFF2-40B4-BE49-F238E27FC236}">
                <a16:creationId xmlns:a16="http://schemas.microsoft.com/office/drawing/2014/main" id="{1881A6D1-7718-866B-D2CB-F638375A45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4717" r="-1254" b="15975"/>
          <a:stretch>
            <a:fillRect/>
          </a:stretch>
        </p:blipFill>
        <p:spPr>
          <a:xfrm>
            <a:off x="9828206" y="5589917"/>
            <a:ext cx="2470289" cy="1268083"/>
          </a:xfrm>
          <a:prstGeom prst="rect">
            <a:avLst/>
          </a:prstGeom>
        </p:spPr>
      </p:pic>
      <p:sp>
        <p:nvSpPr>
          <p:cNvPr id="16" name="AutoShape 3">
            <a:extLst>
              <a:ext uri="{FF2B5EF4-FFF2-40B4-BE49-F238E27FC236}">
                <a16:creationId xmlns:a16="http://schemas.microsoft.com/office/drawing/2014/main" id="{0726B6BF-EBD6-4A79-4C48-2A05F092359A}"/>
              </a:ext>
            </a:extLst>
          </p:cNvPr>
          <p:cNvSpPr/>
          <p:nvPr/>
        </p:nvSpPr>
        <p:spPr>
          <a:xfrm>
            <a:off x="-612472" y="685800"/>
            <a:ext cx="10225383" cy="6349"/>
          </a:xfrm>
          <a:prstGeom prst="line">
            <a:avLst/>
          </a:prstGeom>
          <a:ln w="28575" cap="flat">
            <a:solidFill>
              <a:srgbClr val="19374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 sz="1200"/>
          </a:p>
        </p:txBody>
      </p:sp>
      <p:sp>
        <p:nvSpPr>
          <p:cNvPr id="17" name="TextBox 6">
            <a:extLst>
              <a:ext uri="{FF2B5EF4-FFF2-40B4-BE49-F238E27FC236}">
                <a16:creationId xmlns:a16="http://schemas.microsoft.com/office/drawing/2014/main" id="{A99B22FF-D61D-2B76-7AFE-09B1C4189ECD}"/>
              </a:ext>
            </a:extLst>
          </p:cNvPr>
          <p:cNvSpPr txBox="1"/>
          <p:nvPr/>
        </p:nvSpPr>
        <p:spPr>
          <a:xfrm>
            <a:off x="685800" y="153395"/>
            <a:ext cx="7471419" cy="4502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05"/>
              </a:lnSpc>
              <a:spcBef>
                <a:spcPct val="0"/>
              </a:spcBef>
            </a:pPr>
            <a:r>
              <a:rPr lang="pt-BR" sz="2933" dirty="0">
                <a:solidFill>
                  <a:srgbClr val="19374B"/>
                </a:solidFill>
                <a:latin typeface="URWGroteskSC" pitchFamily="2" charset="0"/>
                <a:ea typeface="Constantia Bold"/>
                <a:cs typeface="Constantia Bold"/>
                <a:sym typeface="Constantia Bold"/>
              </a:rPr>
              <a:t>renda variável: barata ou cara?</a:t>
            </a:r>
          </a:p>
        </p:txBody>
      </p:sp>
      <p:sp>
        <p:nvSpPr>
          <p:cNvPr id="2" name="TextBox 21">
            <a:extLst>
              <a:ext uri="{FF2B5EF4-FFF2-40B4-BE49-F238E27FC236}">
                <a16:creationId xmlns:a16="http://schemas.microsoft.com/office/drawing/2014/main" id="{DFAE0FB9-ADE5-DB55-2B71-1F2E37D3FE0A}"/>
              </a:ext>
            </a:extLst>
          </p:cNvPr>
          <p:cNvSpPr txBox="1"/>
          <p:nvPr/>
        </p:nvSpPr>
        <p:spPr>
          <a:xfrm>
            <a:off x="685800" y="639994"/>
            <a:ext cx="9063367" cy="42255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3840"/>
              </a:lnSpc>
            </a:pPr>
            <a:r>
              <a:rPr lang="en-US" sz="2400" b="1" spc="236" dirty="0" err="1">
                <a:solidFill>
                  <a:srgbClr val="968B7B"/>
                </a:solidFill>
                <a:latin typeface="URWGroteskSCLig"/>
                <a:ea typeface="URWGroteskSCLig"/>
                <a:cs typeface="URWGroteskSCLig"/>
                <a:sym typeface="URWGroteskSCLig"/>
              </a:rPr>
              <a:t>preço</a:t>
            </a:r>
            <a:r>
              <a:rPr lang="en-US" sz="2400" b="1" spc="236" dirty="0">
                <a:solidFill>
                  <a:srgbClr val="968B7B"/>
                </a:solidFill>
                <a:latin typeface="URWGroteskSCLig"/>
                <a:ea typeface="URWGroteskSCLig"/>
                <a:cs typeface="URWGroteskSCLig"/>
                <a:sym typeface="URWGroteskSCLig"/>
              </a:rPr>
              <a:t> </a:t>
            </a:r>
            <a:r>
              <a:rPr lang="en-US" sz="2400" b="1" spc="236" dirty="0" err="1">
                <a:solidFill>
                  <a:srgbClr val="968B7B"/>
                </a:solidFill>
                <a:latin typeface="URWGroteskSCLig"/>
                <a:ea typeface="URWGroteskSCLig"/>
                <a:cs typeface="URWGroteskSCLig"/>
                <a:sym typeface="URWGroteskSCLig"/>
              </a:rPr>
              <a:t>sobre</a:t>
            </a:r>
            <a:r>
              <a:rPr lang="en-US" sz="2400" b="1" spc="236" dirty="0">
                <a:solidFill>
                  <a:srgbClr val="968B7B"/>
                </a:solidFill>
                <a:latin typeface="URWGroteskSCLig"/>
                <a:ea typeface="URWGroteskSCLig"/>
                <a:cs typeface="URWGroteskSCLig"/>
                <a:sym typeface="URWGroteskSCLig"/>
              </a:rPr>
              <a:t> valor </a:t>
            </a:r>
            <a:r>
              <a:rPr lang="en-US" sz="2400" b="1" spc="236" dirty="0" err="1">
                <a:solidFill>
                  <a:srgbClr val="968B7B"/>
                </a:solidFill>
                <a:latin typeface="URWGroteskSCLig"/>
                <a:ea typeface="URWGroteskSCLig"/>
                <a:cs typeface="URWGroteskSCLig"/>
                <a:sym typeface="URWGroteskSCLig"/>
              </a:rPr>
              <a:t>patrimônial</a:t>
            </a:r>
            <a:r>
              <a:rPr lang="en-US" sz="2400" b="1" spc="236" dirty="0">
                <a:solidFill>
                  <a:srgbClr val="968B7B"/>
                </a:solidFill>
                <a:latin typeface="URWGroteskSCLig"/>
                <a:ea typeface="URWGroteskSCLig"/>
                <a:cs typeface="URWGroteskSCLig"/>
                <a:sym typeface="URWGroteskSCLig"/>
              </a:rPr>
              <a:t> – </a:t>
            </a:r>
            <a:r>
              <a:rPr lang="en-US" sz="2400" b="1" spc="236" dirty="0" err="1">
                <a:solidFill>
                  <a:srgbClr val="968B7B"/>
                </a:solidFill>
                <a:latin typeface="URWGroteskSCLig"/>
                <a:ea typeface="URWGroteskSCLig"/>
                <a:cs typeface="URWGroteskSCLig"/>
                <a:sym typeface="URWGroteskSCLig"/>
              </a:rPr>
              <a:t>medida</a:t>
            </a:r>
            <a:r>
              <a:rPr lang="en-US" sz="2400" b="1" spc="236" dirty="0">
                <a:solidFill>
                  <a:srgbClr val="968B7B"/>
                </a:solidFill>
                <a:latin typeface="URWGroteskSCLig"/>
                <a:ea typeface="URWGroteskSCLig"/>
                <a:cs typeface="URWGroteskSCLig"/>
                <a:sym typeface="URWGroteskSCLig"/>
              </a:rPr>
              <a:t> de “valuation”</a:t>
            </a:r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1938B6EC-DBA6-48B0-36C1-3AFDB4ABCD9B}"/>
              </a:ext>
            </a:extLst>
          </p:cNvPr>
          <p:cNvGraphicFramePr>
            <a:graphicFrameLocks/>
          </p:cNvGraphicFramePr>
          <p:nvPr/>
        </p:nvGraphicFramePr>
        <p:xfrm>
          <a:off x="2710617" y="1721643"/>
          <a:ext cx="5481638" cy="34147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8" name="Conector de Seta Reta 7">
            <a:extLst>
              <a:ext uri="{FF2B5EF4-FFF2-40B4-BE49-F238E27FC236}">
                <a16:creationId xmlns:a16="http://schemas.microsoft.com/office/drawing/2014/main" id="{1E2BA7BE-9C1A-A52D-6A47-55DE586A46C4}"/>
              </a:ext>
            </a:extLst>
          </p:cNvPr>
          <p:cNvCxnSpPr/>
          <p:nvPr/>
        </p:nvCxnSpPr>
        <p:spPr>
          <a:xfrm>
            <a:off x="6687326" y="3155870"/>
            <a:ext cx="594360" cy="0"/>
          </a:xfrm>
          <a:prstGeom prst="straightConnector1">
            <a:avLst/>
          </a:prstGeom>
          <a:ln>
            <a:solidFill>
              <a:srgbClr val="F15B4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aixaDeTexto 8">
            <a:extLst>
              <a:ext uri="{FF2B5EF4-FFF2-40B4-BE49-F238E27FC236}">
                <a16:creationId xmlns:a16="http://schemas.microsoft.com/office/drawing/2014/main" id="{917E1B66-D51C-EE7A-6A02-B10BB6656956}"/>
              </a:ext>
            </a:extLst>
          </p:cNvPr>
          <p:cNvSpPr txBox="1"/>
          <p:nvPr/>
        </p:nvSpPr>
        <p:spPr>
          <a:xfrm>
            <a:off x="7540421" y="2947183"/>
            <a:ext cx="22808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>
                <a:latin typeface="URWGroteskSCLig" pitchFamily="2" charset="0"/>
              </a:rPr>
              <a:t>Ações mais caras: </a:t>
            </a:r>
            <a:r>
              <a:rPr lang="pt-BR" b="1" dirty="0">
                <a:latin typeface="URWGroteskSCLig" pitchFamily="2" charset="0"/>
              </a:rPr>
              <a:t>37%</a:t>
            </a:r>
          </a:p>
        </p:txBody>
      </p:sp>
      <p:cxnSp>
        <p:nvCxnSpPr>
          <p:cNvPr id="10" name="Conector reto 9">
            <a:extLst>
              <a:ext uri="{FF2B5EF4-FFF2-40B4-BE49-F238E27FC236}">
                <a16:creationId xmlns:a16="http://schemas.microsoft.com/office/drawing/2014/main" id="{4ED72171-BF89-6B7C-C9EA-C0BA792D5228}"/>
              </a:ext>
            </a:extLst>
          </p:cNvPr>
          <p:cNvCxnSpPr>
            <a:cxnSpLocks/>
          </p:cNvCxnSpPr>
          <p:nvPr/>
        </p:nvCxnSpPr>
        <p:spPr>
          <a:xfrm>
            <a:off x="6687326" y="2785538"/>
            <a:ext cx="0" cy="740664"/>
          </a:xfrm>
          <a:prstGeom prst="line">
            <a:avLst/>
          </a:prstGeom>
          <a:ln>
            <a:solidFill>
              <a:srgbClr val="F15B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lipse 10">
            <a:extLst>
              <a:ext uri="{FF2B5EF4-FFF2-40B4-BE49-F238E27FC236}">
                <a16:creationId xmlns:a16="http://schemas.microsoft.com/office/drawing/2014/main" id="{B2DA61BD-E52C-283A-BBD4-7F12E85264AF}"/>
              </a:ext>
            </a:extLst>
          </p:cNvPr>
          <p:cNvSpPr/>
          <p:nvPr/>
        </p:nvSpPr>
        <p:spPr>
          <a:xfrm>
            <a:off x="7296950" y="2380094"/>
            <a:ext cx="2631861" cy="1472184"/>
          </a:xfrm>
          <a:prstGeom prst="ellipse">
            <a:avLst/>
          </a:prstGeom>
          <a:noFill/>
          <a:ln>
            <a:solidFill>
              <a:srgbClr val="F15B4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aphicFrame>
        <p:nvGraphicFramePr>
          <p:cNvPr id="12" name="Tabela 11">
            <a:extLst>
              <a:ext uri="{FF2B5EF4-FFF2-40B4-BE49-F238E27FC236}">
                <a16:creationId xmlns:a16="http://schemas.microsoft.com/office/drawing/2014/main" id="{A78908E0-46C4-59C8-BDFB-6C8DC6AD78DF}"/>
              </a:ext>
            </a:extLst>
          </p:cNvPr>
          <p:cNvGraphicFramePr>
            <a:graphicFrameLocks noGrp="1"/>
          </p:cNvGraphicFramePr>
          <p:nvPr/>
        </p:nvGraphicFramePr>
        <p:xfrm>
          <a:off x="3466100" y="4424631"/>
          <a:ext cx="1158651" cy="1924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58651">
                  <a:extLst>
                    <a:ext uri="{9D8B030D-6E8A-4147-A177-3AD203B41FA5}">
                      <a16:colId xmlns:a16="http://schemas.microsoft.com/office/drawing/2014/main" val="3776532260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200" b="1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PB entre 1 e 2,13</a:t>
                      </a:r>
                      <a:endParaRPr lang="pt-BR" sz="12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2261367"/>
                  </a:ext>
                </a:extLst>
              </a:tr>
            </a:tbl>
          </a:graphicData>
        </a:graphic>
      </p:graphicFrame>
      <p:graphicFrame>
        <p:nvGraphicFramePr>
          <p:cNvPr id="13" name="Tabela 12">
            <a:extLst>
              <a:ext uri="{FF2B5EF4-FFF2-40B4-BE49-F238E27FC236}">
                <a16:creationId xmlns:a16="http://schemas.microsoft.com/office/drawing/2014/main" id="{F2933DF0-BF9E-27EE-9659-4331D6282D73}"/>
              </a:ext>
            </a:extLst>
          </p:cNvPr>
          <p:cNvGraphicFramePr>
            <a:graphicFrameLocks noGrp="1"/>
          </p:cNvGraphicFramePr>
          <p:nvPr/>
        </p:nvGraphicFramePr>
        <p:xfrm>
          <a:off x="3557951" y="3756076"/>
          <a:ext cx="1066800" cy="1924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66800">
                  <a:extLst>
                    <a:ext uri="{9D8B030D-6E8A-4147-A177-3AD203B41FA5}">
                      <a16:colId xmlns:a16="http://schemas.microsoft.com/office/drawing/2014/main" val="6189515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200" b="1" i="0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PB abaixo de 1</a:t>
                      </a:r>
                      <a:endParaRPr lang="pt-BR" sz="12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0235237"/>
                  </a:ext>
                </a:extLst>
              </a:tr>
            </a:tbl>
          </a:graphicData>
        </a:graphic>
      </p:graphicFrame>
      <p:graphicFrame>
        <p:nvGraphicFramePr>
          <p:cNvPr id="14" name="Tabela 13">
            <a:extLst>
              <a:ext uri="{FF2B5EF4-FFF2-40B4-BE49-F238E27FC236}">
                <a16:creationId xmlns:a16="http://schemas.microsoft.com/office/drawing/2014/main" id="{571B8098-0598-F553-A783-B7BFDAF87F94}"/>
              </a:ext>
            </a:extLst>
          </p:cNvPr>
          <p:cNvGraphicFramePr>
            <a:graphicFrameLocks noGrp="1"/>
          </p:cNvGraphicFramePr>
          <p:nvPr/>
        </p:nvGraphicFramePr>
        <p:xfrm>
          <a:off x="3466100" y="3059668"/>
          <a:ext cx="1158651" cy="1924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58651">
                  <a:extLst>
                    <a:ext uri="{9D8B030D-6E8A-4147-A177-3AD203B41FA5}">
                      <a16:colId xmlns:a16="http://schemas.microsoft.com/office/drawing/2014/main" val="4193348105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pt-BR" sz="1200" b="1" u="none" strike="noStrike" dirty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effectLst/>
                        </a:rPr>
                        <a:t>PB acima de 2,13</a:t>
                      </a:r>
                      <a:endParaRPr lang="pt-BR" sz="1200" b="1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7129523"/>
                  </a:ext>
                </a:extLst>
              </a:tr>
            </a:tbl>
          </a:graphicData>
        </a:graphic>
      </p:graphicFrame>
      <p:sp>
        <p:nvSpPr>
          <p:cNvPr id="18" name="TextBox 9">
            <a:extLst>
              <a:ext uri="{FF2B5EF4-FFF2-40B4-BE49-F238E27FC236}">
                <a16:creationId xmlns:a16="http://schemas.microsoft.com/office/drawing/2014/main" id="{D71D02C0-7F18-987A-D955-5CE407C3E581}"/>
              </a:ext>
            </a:extLst>
          </p:cNvPr>
          <p:cNvSpPr txBox="1"/>
          <p:nvPr/>
        </p:nvSpPr>
        <p:spPr>
          <a:xfrm>
            <a:off x="1233796" y="5789594"/>
            <a:ext cx="8435280" cy="653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60"/>
              </a:lnSpc>
            </a:pPr>
            <a:r>
              <a:rPr lang="en-US" sz="1400" dirty="0">
                <a:solidFill>
                  <a:srgbClr val="565656"/>
                </a:solidFill>
                <a:latin typeface="Constantia"/>
                <a:ea typeface="Constantia"/>
                <a:cs typeface="Constantia"/>
                <a:sym typeface="Constantia"/>
              </a:rPr>
              <a:t>PB: Price to Book Value; o valor </a:t>
            </a:r>
            <a:r>
              <a:rPr lang="en-US" sz="1400" dirty="0" err="1">
                <a:solidFill>
                  <a:srgbClr val="565656"/>
                </a:solidFill>
                <a:latin typeface="Constantia"/>
                <a:ea typeface="Constantia"/>
                <a:cs typeface="Constantia"/>
                <a:sym typeface="Constantia"/>
              </a:rPr>
              <a:t>atual</a:t>
            </a:r>
            <a:r>
              <a:rPr lang="en-US" sz="1400" dirty="0">
                <a:solidFill>
                  <a:srgbClr val="565656"/>
                </a:solidFill>
                <a:latin typeface="Constantia"/>
                <a:ea typeface="Constantia"/>
                <a:cs typeface="Constantia"/>
                <a:sym typeface="Constantia"/>
              </a:rPr>
              <a:t> do mercado é 2,13; Data de </a:t>
            </a:r>
            <a:r>
              <a:rPr lang="en-US" sz="1400" dirty="0" err="1">
                <a:solidFill>
                  <a:srgbClr val="565656"/>
                </a:solidFill>
                <a:latin typeface="Constantia"/>
                <a:ea typeface="Constantia"/>
                <a:cs typeface="Constantia"/>
                <a:sym typeface="Constantia"/>
              </a:rPr>
              <a:t>referência</a:t>
            </a:r>
            <a:r>
              <a:rPr lang="en-US" sz="1400" dirty="0">
                <a:solidFill>
                  <a:srgbClr val="565656"/>
                </a:solidFill>
                <a:latin typeface="Constantia"/>
                <a:ea typeface="Constantia"/>
                <a:cs typeface="Constantia"/>
                <a:sym typeface="Constantia"/>
              </a:rPr>
              <a:t>: 08/02/2026</a:t>
            </a:r>
          </a:p>
          <a:p>
            <a:pPr algn="ctr">
              <a:lnSpc>
                <a:spcPts val="2660"/>
              </a:lnSpc>
            </a:pPr>
            <a:r>
              <a:rPr lang="en-US" sz="1400" dirty="0">
                <a:solidFill>
                  <a:srgbClr val="565656"/>
                </a:solidFill>
                <a:latin typeface="Constantia"/>
                <a:ea typeface="Constantia"/>
                <a:cs typeface="Constantia"/>
                <a:sym typeface="Constantia"/>
              </a:rPr>
              <a:t>Fonte: Constância Investimentos</a:t>
            </a:r>
          </a:p>
        </p:txBody>
      </p:sp>
      <p:pic>
        <p:nvPicPr>
          <p:cNvPr id="5" name="Imagem 4" descr="LOGO EVENTO.png">
            <a:extLst>
              <a:ext uri="{FF2B5EF4-FFF2-40B4-BE49-F238E27FC236}">
                <a16:creationId xmlns:a16="http://schemas.microsoft.com/office/drawing/2014/main" id="{2C995569-7CF5-C751-FFB2-16BC0C35277D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919770" y="153395"/>
            <a:ext cx="2119237" cy="17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86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3" grpId="0">
        <p:bldAsOne/>
      </p:bldGraphic>
      <p:bldP spid="9" grpId="0"/>
      <p:bldP spid="11" grpId="0" animBg="1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Água azul-clara à beira-mar">
            <a:extLst>
              <a:ext uri="{FF2B5EF4-FFF2-40B4-BE49-F238E27FC236}">
                <a16:creationId xmlns:a16="http://schemas.microsoft.com/office/drawing/2014/main" id="{B7471F91-C705-4375-26BA-845C0E9594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8" name="Retângulo 57">
            <a:extLst>
              <a:ext uri="{FF2B5EF4-FFF2-40B4-BE49-F238E27FC236}">
                <a16:creationId xmlns:a16="http://schemas.microsoft.com/office/drawing/2014/main" id="{95656427-C551-D1ED-3784-DB9F9E82019F}"/>
              </a:ext>
            </a:extLst>
          </p:cNvPr>
          <p:cNvSpPr/>
          <p:nvPr/>
        </p:nvSpPr>
        <p:spPr>
          <a:xfrm>
            <a:off x="0" y="1757374"/>
            <a:ext cx="12298495" cy="11339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378941" y="488693"/>
            <a:ext cx="5449612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t-BR" dirty="0">
              <a:latin typeface="Montserrat" panose="00000500000000000000" pitchFamily="2" charset="0"/>
            </a:endParaRPr>
          </a:p>
        </p:txBody>
      </p:sp>
      <p:pic>
        <p:nvPicPr>
          <p:cNvPr id="15" name="Imagem 14" descr="Logotipo, nome da empresa&#10;&#10;O conteúdo gerado por IA pode estar incorreto.">
            <a:extLst>
              <a:ext uri="{FF2B5EF4-FFF2-40B4-BE49-F238E27FC236}">
                <a16:creationId xmlns:a16="http://schemas.microsoft.com/office/drawing/2014/main" id="{6A0393D5-0DF1-E54C-AAB5-D576D6EF24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4717" r="-1254" b="15975"/>
          <a:stretch>
            <a:fillRect/>
          </a:stretch>
        </p:blipFill>
        <p:spPr>
          <a:xfrm>
            <a:off x="9828206" y="5589917"/>
            <a:ext cx="2470289" cy="1268083"/>
          </a:xfrm>
          <a:prstGeom prst="rect">
            <a:avLst/>
          </a:prstGeom>
        </p:spPr>
      </p:pic>
      <p:sp>
        <p:nvSpPr>
          <p:cNvPr id="16" name="AutoShape 3">
            <a:extLst>
              <a:ext uri="{FF2B5EF4-FFF2-40B4-BE49-F238E27FC236}">
                <a16:creationId xmlns:a16="http://schemas.microsoft.com/office/drawing/2014/main" id="{367145C4-3C4B-B200-A66E-6AFAEC9645B3}"/>
              </a:ext>
            </a:extLst>
          </p:cNvPr>
          <p:cNvSpPr/>
          <p:nvPr/>
        </p:nvSpPr>
        <p:spPr>
          <a:xfrm>
            <a:off x="-612472" y="685800"/>
            <a:ext cx="10225383" cy="6349"/>
          </a:xfrm>
          <a:prstGeom prst="line">
            <a:avLst/>
          </a:prstGeom>
          <a:ln w="28575" cap="flat">
            <a:solidFill>
              <a:srgbClr val="19374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 sz="1200"/>
          </a:p>
        </p:txBody>
      </p:sp>
      <p:sp>
        <p:nvSpPr>
          <p:cNvPr id="17" name="TextBox 6">
            <a:extLst>
              <a:ext uri="{FF2B5EF4-FFF2-40B4-BE49-F238E27FC236}">
                <a16:creationId xmlns:a16="http://schemas.microsoft.com/office/drawing/2014/main" id="{609D18AB-EC82-7484-2E3C-45D87624703C}"/>
              </a:ext>
            </a:extLst>
          </p:cNvPr>
          <p:cNvSpPr txBox="1"/>
          <p:nvPr/>
        </p:nvSpPr>
        <p:spPr>
          <a:xfrm>
            <a:off x="685800" y="153395"/>
            <a:ext cx="8389189" cy="4502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905"/>
              </a:lnSpc>
              <a:spcBef>
                <a:spcPct val="0"/>
              </a:spcBef>
            </a:pPr>
            <a:r>
              <a:rPr lang="pt-BR" sz="2933" dirty="0">
                <a:solidFill>
                  <a:srgbClr val="19374B"/>
                </a:solidFill>
                <a:latin typeface="URWGroteskSC" pitchFamily="2" charset="0"/>
                <a:ea typeface="Constantia Bold"/>
                <a:cs typeface="Constantia Bold"/>
                <a:sym typeface="Constantia Bold"/>
              </a:rPr>
              <a:t>Fundamento | Processo de Investimento Sistemático</a:t>
            </a:r>
          </a:p>
        </p:txBody>
      </p:sp>
      <p:sp>
        <p:nvSpPr>
          <p:cNvPr id="18" name="TextBox 8">
            <a:extLst>
              <a:ext uri="{FF2B5EF4-FFF2-40B4-BE49-F238E27FC236}">
                <a16:creationId xmlns:a16="http://schemas.microsoft.com/office/drawing/2014/main" id="{71CF36F8-8E90-EE27-DFF5-DAD6149D5B6D}"/>
              </a:ext>
            </a:extLst>
          </p:cNvPr>
          <p:cNvSpPr txBox="1"/>
          <p:nvPr/>
        </p:nvSpPr>
        <p:spPr>
          <a:xfrm>
            <a:off x="685800" y="763712"/>
            <a:ext cx="5878902" cy="3462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707"/>
              </a:lnSpc>
              <a:spcBef>
                <a:spcPct val="0"/>
              </a:spcBef>
            </a:pPr>
            <a:r>
              <a:rPr lang="en-US" sz="2400" b="1" dirty="0" err="1">
                <a:solidFill>
                  <a:srgbClr val="968B7A"/>
                </a:solidFill>
                <a:latin typeface="URWGroteskSCLig" pitchFamily="2" charset="0"/>
                <a:ea typeface="Constantia"/>
                <a:cs typeface="Constantia"/>
                <a:sym typeface="Constantia"/>
              </a:rPr>
              <a:t>Seleção</a:t>
            </a:r>
            <a:r>
              <a:rPr lang="en-US" sz="2400" b="1" dirty="0">
                <a:solidFill>
                  <a:srgbClr val="968B7A"/>
                </a:solidFill>
                <a:latin typeface="URWGroteskSCLig" pitchFamily="2" charset="0"/>
                <a:ea typeface="Constantia"/>
                <a:cs typeface="Constantia"/>
                <a:sym typeface="Constantia"/>
              </a:rPr>
              <a:t> de </a:t>
            </a:r>
            <a:r>
              <a:rPr lang="en-US" sz="2400" b="1" dirty="0" err="1">
                <a:solidFill>
                  <a:srgbClr val="968B7A"/>
                </a:solidFill>
                <a:latin typeface="URWGroteskSCLig" pitchFamily="2" charset="0"/>
                <a:ea typeface="Constantia"/>
                <a:cs typeface="Constantia"/>
                <a:sym typeface="Constantia"/>
              </a:rPr>
              <a:t>ativos</a:t>
            </a:r>
            <a:r>
              <a:rPr lang="en-US" sz="2400" b="1" dirty="0">
                <a:solidFill>
                  <a:srgbClr val="968B7A"/>
                </a:solidFill>
                <a:latin typeface="URWGroteskSCLig" pitchFamily="2" charset="0"/>
                <a:ea typeface="Constantia"/>
                <a:cs typeface="Constantia"/>
                <a:sym typeface="Constantia"/>
              </a:rPr>
              <a:t> com base </a:t>
            </a:r>
            <a:r>
              <a:rPr lang="en-US" sz="2400" b="1" dirty="0" err="1">
                <a:solidFill>
                  <a:srgbClr val="968B7A"/>
                </a:solidFill>
                <a:latin typeface="URWGroteskSCLig" pitchFamily="2" charset="0"/>
                <a:ea typeface="Constantia"/>
                <a:cs typeface="Constantia"/>
                <a:sym typeface="Constantia"/>
              </a:rPr>
              <a:t>em</a:t>
            </a:r>
            <a:r>
              <a:rPr lang="en-US" sz="2400" b="1" dirty="0">
                <a:solidFill>
                  <a:srgbClr val="968B7A"/>
                </a:solidFill>
                <a:latin typeface="URWGroteskSCLig" pitchFamily="2" charset="0"/>
                <a:ea typeface="Constantia"/>
                <a:cs typeface="Constantia"/>
                <a:sym typeface="Constantia"/>
              </a:rPr>
              <a:t> </a:t>
            </a:r>
            <a:r>
              <a:rPr lang="en-US" sz="2400" b="1" dirty="0" err="1">
                <a:solidFill>
                  <a:srgbClr val="968B7A"/>
                </a:solidFill>
                <a:latin typeface="URWGroteskSCLig" pitchFamily="2" charset="0"/>
                <a:ea typeface="Constantia"/>
                <a:cs typeface="Constantia"/>
                <a:sym typeface="Constantia"/>
              </a:rPr>
              <a:t>fatores</a:t>
            </a:r>
            <a:r>
              <a:rPr lang="en-US" sz="2400" b="1" dirty="0">
                <a:solidFill>
                  <a:srgbClr val="968B7A"/>
                </a:solidFill>
                <a:latin typeface="URWGroteskSCLig" pitchFamily="2" charset="0"/>
                <a:ea typeface="Constantia"/>
                <a:cs typeface="Constantia"/>
                <a:sym typeface="Constantia"/>
              </a:rPr>
              <a:t> de </a:t>
            </a:r>
            <a:r>
              <a:rPr lang="en-US" sz="2400" b="1" dirty="0" err="1">
                <a:solidFill>
                  <a:srgbClr val="968B7A"/>
                </a:solidFill>
                <a:latin typeface="URWGroteskSCLig" pitchFamily="2" charset="0"/>
                <a:ea typeface="Constantia"/>
                <a:cs typeface="Constantia"/>
                <a:sym typeface="Constantia"/>
              </a:rPr>
              <a:t>risco</a:t>
            </a:r>
            <a:endParaRPr lang="en-US" sz="2400" b="1" dirty="0">
              <a:solidFill>
                <a:srgbClr val="968B7A"/>
              </a:solidFill>
              <a:latin typeface="URWGroteskSCLig" pitchFamily="2" charset="0"/>
              <a:ea typeface="Constantia"/>
              <a:cs typeface="Constantia"/>
              <a:sym typeface="Constantia"/>
            </a:endParaRPr>
          </a:p>
        </p:txBody>
      </p:sp>
      <p:sp>
        <p:nvSpPr>
          <p:cNvPr id="19" name="Freeform 7">
            <a:extLst>
              <a:ext uri="{FF2B5EF4-FFF2-40B4-BE49-F238E27FC236}">
                <a16:creationId xmlns:a16="http://schemas.microsoft.com/office/drawing/2014/main" id="{ED0BEB4B-85F5-2DD7-81AA-F085CAAF30C4}"/>
              </a:ext>
            </a:extLst>
          </p:cNvPr>
          <p:cNvSpPr/>
          <p:nvPr/>
        </p:nvSpPr>
        <p:spPr>
          <a:xfrm>
            <a:off x="334605" y="1757374"/>
            <a:ext cx="1270000" cy="1270000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80" t="-161" r="-80"/>
            </a:stretch>
          </a:blipFill>
        </p:spPr>
        <p:txBody>
          <a:bodyPr/>
          <a:lstStyle/>
          <a:p>
            <a:endParaRPr lang="pt-BR" sz="1200"/>
          </a:p>
        </p:txBody>
      </p:sp>
      <p:sp>
        <p:nvSpPr>
          <p:cNvPr id="20" name="Freeform 8">
            <a:extLst>
              <a:ext uri="{FF2B5EF4-FFF2-40B4-BE49-F238E27FC236}">
                <a16:creationId xmlns:a16="http://schemas.microsoft.com/office/drawing/2014/main" id="{98841599-338F-E259-3143-97BFA13D989E}"/>
              </a:ext>
            </a:extLst>
          </p:cNvPr>
          <p:cNvSpPr/>
          <p:nvPr/>
        </p:nvSpPr>
        <p:spPr>
          <a:xfrm>
            <a:off x="1462705" y="1757374"/>
            <a:ext cx="1270000" cy="1270000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240" t="-481" r="-240"/>
            </a:stretch>
          </a:blipFill>
        </p:spPr>
        <p:txBody>
          <a:bodyPr/>
          <a:lstStyle/>
          <a:p>
            <a:endParaRPr lang="pt-BR" sz="1200"/>
          </a:p>
        </p:txBody>
      </p:sp>
      <p:sp>
        <p:nvSpPr>
          <p:cNvPr id="21" name="Freeform 9">
            <a:extLst>
              <a:ext uri="{FF2B5EF4-FFF2-40B4-BE49-F238E27FC236}">
                <a16:creationId xmlns:a16="http://schemas.microsoft.com/office/drawing/2014/main" id="{C9B92CB3-D241-1159-824B-756B3A702189}"/>
              </a:ext>
            </a:extLst>
          </p:cNvPr>
          <p:cNvSpPr/>
          <p:nvPr/>
        </p:nvSpPr>
        <p:spPr>
          <a:xfrm>
            <a:off x="2607744" y="1757374"/>
            <a:ext cx="1270000" cy="1270000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-401" t="-802" r="-401"/>
            </a:stretch>
          </a:blipFill>
        </p:spPr>
        <p:txBody>
          <a:bodyPr/>
          <a:lstStyle/>
          <a:p>
            <a:endParaRPr lang="pt-BR" sz="1200"/>
          </a:p>
        </p:txBody>
      </p:sp>
      <p:sp>
        <p:nvSpPr>
          <p:cNvPr id="22" name="Freeform 10">
            <a:extLst>
              <a:ext uri="{FF2B5EF4-FFF2-40B4-BE49-F238E27FC236}">
                <a16:creationId xmlns:a16="http://schemas.microsoft.com/office/drawing/2014/main" id="{0E46644D-48C9-CEDB-2FAE-133AA4533E81}"/>
              </a:ext>
            </a:extLst>
          </p:cNvPr>
          <p:cNvSpPr/>
          <p:nvPr/>
        </p:nvSpPr>
        <p:spPr>
          <a:xfrm>
            <a:off x="3752202" y="1757374"/>
            <a:ext cx="1270000" cy="1270000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pt-BR" sz="1200"/>
          </a:p>
        </p:txBody>
      </p:sp>
      <p:sp>
        <p:nvSpPr>
          <p:cNvPr id="23" name="Freeform 11">
            <a:extLst>
              <a:ext uri="{FF2B5EF4-FFF2-40B4-BE49-F238E27FC236}">
                <a16:creationId xmlns:a16="http://schemas.microsoft.com/office/drawing/2014/main" id="{F008BE5D-00C4-E8D4-3564-8E9AF1348C3A}"/>
              </a:ext>
            </a:extLst>
          </p:cNvPr>
          <p:cNvSpPr/>
          <p:nvPr/>
        </p:nvSpPr>
        <p:spPr>
          <a:xfrm>
            <a:off x="4897821" y="1757374"/>
            <a:ext cx="1270000" cy="1270000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pt-BR" sz="1200"/>
          </a:p>
        </p:txBody>
      </p:sp>
      <p:sp>
        <p:nvSpPr>
          <p:cNvPr id="24" name="Freeform 12">
            <a:extLst>
              <a:ext uri="{FF2B5EF4-FFF2-40B4-BE49-F238E27FC236}">
                <a16:creationId xmlns:a16="http://schemas.microsoft.com/office/drawing/2014/main" id="{EADD2056-42F8-ADC5-BCE7-08FED55EEC6D}"/>
              </a:ext>
            </a:extLst>
          </p:cNvPr>
          <p:cNvSpPr/>
          <p:nvPr/>
        </p:nvSpPr>
        <p:spPr>
          <a:xfrm>
            <a:off x="8332937" y="1757374"/>
            <a:ext cx="1270000" cy="1270000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-1361" t="-1387" r="-25"/>
            </a:stretch>
          </a:blipFill>
        </p:spPr>
        <p:txBody>
          <a:bodyPr/>
          <a:lstStyle/>
          <a:p>
            <a:endParaRPr lang="pt-BR" sz="1200"/>
          </a:p>
        </p:txBody>
      </p:sp>
      <p:sp>
        <p:nvSpPr>
          <p:cNvPr id="25" name="Freeform 13">
            <a:extLst>
              <a:ext uri="{FF2B5EF4-FFF2-40B4-BE49-F238E27FC236}">
                <a16:creationId xmlns:a16="http://schemas.microsoft.com/office/drawing/2014/main" id="{7DF40E77-DF4C-C9BF-D024-7E186E02644B}"/>
              </a:ext>
            </a:extLst>
          </p:cNvPr>
          <p:cNvSpPr/>
          <p:nvPr/>
        </p:nvSpPr>
        <p:spPr>
          <a:xfrm>
            <a:off x="7187898" y="1757374"/>
            <a:ext cx="1270000" cy="1270000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-693" t="-455" b="-238"/>
            </a:stretch>
          </a:blipFill>
        </p:spPr>
        <p:txBody>
          <a:bodyPr/>
          <a:lstStyle/>
          <a:p>
            <a:endParaRPr lang="pt-BR" sz="1200"/>
          </a:p>
        </p:txBody>
      </p:sp>
      <p:sp>
        <p:nvSpPr>
          <p:cNvPr id="26" name="Freeform 14">
            <a:extLst>
              <a:ext uri="{FF2B5EF4-FFF2-40B4-BE49-F238E27FC236}">
                <a16:creationId xmlns:a16="http://schemas.microsoft.com/office/drawing/2014/main" id="{2CE51F7C-47AA-94DF-4BBE-10DC659C5F02}"/>
              </a:ext>
            </a:extLst>
          </p:cNvPr>
          <p:cNvSpPr/>
          <p:nvPr/>
        </p:nvSpPr>
        <p:spPr>
          <a:xfrm>
            <a:off x="9448196" y="1757374"/>
            <a:ext cx="1270000" cy="1270000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r="-1158" b="-1158"/>
            </a:stretch>
          </a:blipFill>
        </p:spPr>
        <p:txBody>
          <a:bodyPr/>
          <a:lstStyle/>
          <a:p>
            <a:endParaRPr lang="pt-BR" sz="1200" dirty="0"/>
          </a:p>
        </p:txBody>
      </p:sp>
      <p:sp>
        <p:nvSpPr>
          <p:cNvPr id="28" name="Freeform 16">
            <a:extLst>
              <a:ext uri="{FF2B5EF4-FFF2-40B4-BE49-F238E27FC236}">
                <a16:creationId xmlns:a16="http://schemas.microsoft.com/office/drawing/2014/main" id="{5C0A5BAC-21AE-B8B5-BEC1-50E17F90952F}"/>
              </a:ext>
            </a:extLst>
          </p:cNvPr>
          <p:cNvSpPr/>
          <p:nvPr/>
        </p:nvSpPr>
        <p:spPr>
          <a:xfrm>
            <a:off x="10587395" y="1808359"/>
            <a:ext cx="1270000" cy="1270000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r="-1158" b="-1158"/>
            </a:stretch>
          </a:blipFill>
        </p:spPr>
        <p:txBody>
          <a:bodyPr/>
          <a:lstStyle/>
          <a:p>
            <a:endParaRPr lang="pt-BR" sz="1200"/>
          </a:p>
        </p:txBody>
      </p:sp>
      <p:sp>
        <p:nvSpPr>
          <p:cNvPr id="27" name="Freeform 15">
            <a:extLst>
              <a:ext uri="{FF2B5EF4-FFF2-40B4-BE49-F238E27FC236}">
                <a16:creationId xmlns:a16="http://schemas.microsoft.com/office/drawing/2014/main" id="{84831691-ACCC-4963-0272-0875821B9AE7}"/>
              </a:ext>
            </a:extLst>
          </p:cNvPr>
          <p:cNvSpPr/>
          <p:nvPr/>
        </p:nvSpPr>
        <p:spPr>
          <a:xfrm>
            <a:off x="6042859" y="1757374"/>
            <a:ext cx="1270000" cy="1270000"/>
          </a:xfrm>
          <a:custGeom>
            <a:avLst/>
            <a:gdLst/>
            <a:ahLst/>
            <a:cxnLst/>
            <a:rect l="l" t="t" r="r" b="b"/>
            <a:pathLst>
              <a:path w="1905000" h="1905000">
                <a:moveTo>
                  <a:pt x="0" y="0"/>
                </a:moveTo>
                <a:lnTo>
                  <a:pt x="1905000" y="0"/>
                </a:lnTo>
                <a:lnTo>
                  <a:pt x="1905000" y="1905000"/>
                </a:lnTo>
                <a:lnTo>
                  <a:pt x="0" y="1905000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endParaRPr lang="pt-BR" sz="1200"/>
          </a:p>
        </p:txBody>
      </p:sp>
      <p:sp>
        <p:nvSpPr>
          <p:cNvPr id="29" name="TextBox 17">
            <a:extLst>
              <a:ext uri="{FF2B5EF4-FFF2-40B4-BE49-F238E27FC236}">
                <a16:creationId xmlns:a16="http://schemas.microsoft.com/office/drawing/2014/main" id="{76A1EA26-2CBF-1880-CBFA-6865C6229C55}"/>
              </a:ext>
            </a:extLst>
          </p:cNvPr>
          <p:cNvSpPr txBox="1"/>
          <p:nvPr/>
        </p:nvSpPr>
        <p:spPr>
          <a:xfrm>
            <a:off x="461605" y="2820575"/>
            <a:ext cx="1016000" cy="239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53"/>
              </a:lnSpc>
            </a:pPr>
            <a:r>
              <a:rPr lang="en-US" sz="1466">
                <a:solidFill>
                  <a:srgbClr val="C21807"/>
                </a:solidFill>
                <a:latin typeface="URWGroteskSC"/>
                <a:ea typeface="URWGroteskSC"/>
                <a:cs typeface="URWGroteskSC"/>
                <a:sym typeface="URWGroteskSC"/>
              </a:rPr>
              <a:t>volatilidade</a:t>
            </a:r>
          </a:p>
        </p:txBody>
      </p:sp>
      <p:sp>
        <p:nvSpPr>
          <p:cNvPr id="30" name="TextBox 18">
            <a:extLst>
              <a:ext uri="{FF2B5EF4-FFF2-40B4-BE49-F238E27FC236}">
                <a16:creationId xmlns:a16="http://schemas.microsoft.com/office/drawing/2014/main" id="{36D569F7-06BD-8D79-000B-FA9C02FF0E9B}"/>
              </a:ext>
            </a:extLst>
          </p:cNvPr>
          <p:cNvSpPr txBox="1"/>
          <p:nvPr/>
        </p:nvSpPr>
        <p:spPr>
          <a:xfrm>
            <a:off x="1600804" y="2820575"/>
            <a:ext cx="1016000" cy="239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53"/>
              </a:lnSpc>
            </a:pPr>
            <a:r>
              <a:rPr lang="en-US" sz="1466">
                <a:solidFill>
                  <a:srgbClr val="E1A95F"/>
                </a:solidFill>
                <a:latin typeface="URWGroteskSC"/>
                <a:ea typeface="URWGroteskSC"/>
                <a:cs typeface="URWGroteskSC"/>
                <a:sym typeface="URWGroteskSC"/>
              </a:rPr>
              <a:t>qualidade</a:t>
            </a:r>
          </a:p>
        </p:txBody>
      </p:sp>
      <p:sp>
        <p:nvSpPr>
          <p:cNvPr id="31" name="TextBox 19">
            <a:extLst>
              <a:ext uri="{FF2B5EF4-FFF2-40B4-BE49-F238E27FC236}">
                <a16:creationId xmlns:a16="http://schemas.microsoft.com/office/drawing/2014/main" id="{0BAB71F2-7AE0-F0B4-027A-ADDC2D5388DB}"/>
              </a:ext>
            </a:extLst>
          </p:cNvPr>
          <p:cNvSpPr txBox="1"/>
          <p:nvPr/>
        </p:nvSpPr>
        <p:spPr>
          <a:xfrm>
            <a:off x="8435997" y="2820575"/>
            <a:ext cx="1016000" cy="239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53"/>
              </a:lnSpc>
            </a:pPr>
            <a:r>
              <a:rPr lang="en-US" sz="1466">
                <a:solidFill>
                  <a:srgbClr val="DDD9C3"/>
                </a:solidFill>
                <a:latin typeface="URWGroteskSC"/>
                <a:ea typeface="URWGroteskSC"/>
                <a:cs typeface="URWGroteskSC"/>
                <a:sym typeface="URWGroteskSC"/>
              </a:rPr>
              <a:t>crescimento</a:t>
            </a:r>
          </a:p>
        </p:txBody>
      </p:sp>
      <p:sp>
        <p:nvSpPr>
          <p:cNvPr id="32" name="TextBox 20">
            <a:extLst>
              <a:ext uri="{FF2B5EF4-FFF2-40B4-BE49-F238E27FC236}">
                <a16:creationId xmlns:a16="http://schemas.microsoft.com/office/drawing/2014/main" id="{DCC180BF-3BD5-8A28-A1E2-124A8FA06350}"/>
              </a:ext>
            </a:extLst>
          </p:cNvPr>
          <p:cNvSpPr txBox="1"/>
          <p:nvPr/>
        </p:nvSpPr>
        <p:spPr>
          <a:xfrm>
            <a:off x="2740003" y="2820575"/>
            <a:ext cx="1016000" cy="239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53"/>
              </a:lnSpc>
            </a:pPr>
            <a:r>
              <a:rPr lang="en-US" sz="1466">
                <a:solidFill>
                  <a:srgbClr val="568D9C"/>
                </a:solidFill>
                <a:latin typeface="URWGroteskSC"/>
                <a:ea typeface="URWGroteskSC"/>
                <a:cs typeface="URWGroteskSC"/>
                <a:sym typeface="URWGroteskSC"/>
              </a:rPr>
              <a:t>tendência</a:t>
            </a:r>
          </a:p>
        </p:txBody>
      </p:sp>
      <p:sp>
        <p:nvSpPr>
          <p:cNvPr id="33" name="TextBox 21">
            <a:extLst>
              <a:ext uri="{FF2B5EF4-FFF2-40B4-BE49-F238E27FC236}">
                <a16:creationId xmlns:a16="http://schemas.microsoft.com/office/drawing/2014/main" id="{189C0377-3B9A-4F6F-9DD3-7E8891470E9E}"/>
              </a:ext>
            </a:extLst>
          </p:cNvPr>
          <p:cNvSpPr txBox="1"/>
          <p:nvPr/>
        </p:nvSpPr>
        <p:spPr>
          <a:xfrm>
            <a:off x="3879202" y="2820575"/>
            <a:ext cx="1016000" cy="239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53"/>
              </a:lnSpc>
            </a:pPr>
            <a:r>
              <a:rPr lang="en-US" sz="1466">
                <a:solidFill>
                  <a:srgbClr val="747C48"/>
                </a:solidFill>
                <a:latin typeface="URWGroteskSC"/>
                <a:ea typeface="URWGroteskSC"/>
                <a:cs typeface="URWGroteskSC"/>
                <a:sym typeface="URWGroteskSC"/>
              </a:rPr>
              <a:t>valor</a:t>
            </a:r>
          </a:p>
        </p:txBody>
      </p:sp>
      <p:sp>
        <p:nvSpPr>
          <p:cNvPr id="34" name="TextBox 22">
            <a:extLst>
              <a:ext uri="{FF2B5EF4-FFF2-40B4-BE49-F238E27FC236}">
                <a16:creationId xmlns:a16="http://schemas.microsoft.com/office/drawing/2014/main" id="{A4E969A4-5993-6263-A7FB-13E55A6FE8CA}"/>
              </a:ext>
            </a:extLst>
          </p:cNvPr>
          <p:cNvSpPr txBox="1"/>
          <p:nvPr/>
        </p:nvSpPr>
        <p:spPr>
          <a:xfrm>
            <a:off x="5018401" y="2820575"/>
            <a:ext cx="1016000" cy="239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53"/>
              </a:lnSpc>
            </a:pPr>
            <a:r>
              <a:rPr lang="en-US" sz="1466">
                <a:solidFill>
                  <a:srgbClr val="3F51B5"/>
                </a:solidFill>
                <a:latin typeface="URWGroteskSC"/>
                <a:ea typeface="URWGroteskSC"/>
                <a:cs typeface="URWGroteskSC"/>
                <a:sym typeface="URWGroteskSC"/>
              </a:rPr>
              <a:t>sentimento</a:t>
            </a:r>
          </a:p>
        </p:txBody>
      </p:sp>
      <p:sp>
        <p:nvSpPr>
          <p:cNvPr id="35" name="TextBox 23">
            <a:extLst>
              <a:ext uri="{FF2B5EF4-FFF2-40B4-BE49-F238E27FC236}">
                <a16:creationId xmlns:a16="http://schemas.microsoft.com/office/drawing/2014/main" id="{62C49BBB-34CB-8DE7-4F02-7856602D27CA}"/>
              </a:ext>
            </a:extLst>
          </p:cNvPr>
          <p:cNvSpPr txBox="1"/>
          <p:nvPr/>
        </p:nvSpPr>
        <p:spPr>
          <a:xfrm>
            <a:off x="6157599" y="2820575"/>
            <a:ext cx="1016000" cy="239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53"/>
              </a:lnSpc>
            </a:pPr>
            <a:r>
              <a:rPr lang="en-US" sz="1466">
                <a:solidFill>
                  <a:srgbClr val="A35D3A"/>
                </a:solidFill>
                <a:latin typeface="URWGroteskSC"/>
                <a:ea typeface="URWGroteskSC"/>
                <a:cs typeface="URWGroteskSC"/>
                <a:sym typeface="URWGroteskSC"/>
              </a:rPr>
              <a:t>rendimento</a:t>
            </a:r>
          </a:p>
        </p:txBody>
      </p:sp>
      <p:sp>
        <p:nvSpPr>
          <p:cNvPr id="36" name="TextBox 24">
            <a:extLst>
              <a:ext uri="{FF2B5EF4-FFF2-40B4-BE49-F238E27FC236}">
                <a16:creationId xmlns:a16="http://schemas.microsoft.com/office/drawing/2014/main" id="{4E0C3E56-56A5-F3AB-0C75-66F56918BAD1}"/>
              </a:ext>
            </a:extLst>
          </p:cNvPr>
          <p:cNvSpPr txBox="1"/>
          <p:nvPr/>
        </p:nvSpPr>
        <p:spPr>
          <a:xfrm>
            <a:off x="7296798" y="2820575"/>
            <a:ext cx="1016000" cy="239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53"/>
              </a:lnSpc>
            </a:pPr>
            <a:r>
              <a:rPr lang="en-US" sz="1466">
                <a:solidFill>
                  <a:srgbClr val="F15B40"/>
                </a:solidFill>
                <a:latin typeface="URWGroteskSC"/>
                <a:ea typeface="URWGroteskSC"/>
                <a:cs typeface="URWGroteskSC"/>
                <a:sym typeface="URWGroteskSC"/>
              </a:rPr>
              <a:t>tamanho</a:t>
            </a:r>
          </a:p>
        </p:txBody>
      </p:sp>
      <p:sp>
        <p:nvSpPr>
          <p:cNvPr id="37" name="TextBox 25">
            <a:extLst>
              <a:ext uri="{FF2B5EF4-FFF2-40B4-BE49-F238E27FC236}">
                <a16:creationId xmlns:a16="http://schemas.microsoft.com/office/drawing/2014/main" id="{660F3BD6-F513-2406-4E86-87908B0214BA}"/>
              </a:ext>
            </a:extLst>
          </p:cNvPr>
          <p:cNvSpPr txBox="1"/>
          <p:nvPr/>
        </p:nvSpPr>
        <p:spPr>
          <a:xfrm>
            <a:off x="9575196" y="2820575"/>
            <a:ext cx="1016000" cy="239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53"/>
              </a:lnSpc>
            </a:pPr>
            <a:r>
              <a:rPr lang="en-US" sz="1466">
                <a:solidFill>
                  <a:srgbClr val="1F2E73"/>
                </a:solidFill>
                <a:latin typeface="URWGroteskSC"/>
                <a:ea typeface="URWGroteskSC"/>
                <a:cs typeface="URWGroteskSC"/>
                <a:sym typeface="URWGroteskSC"/>
              </a:rPr>
              <a:t>liquidez</a:t>
            </a:r>
          </a:p>
        </p:txBody>
      </p:sp>
      <p:sp>
        <p:nvSpPr>
          <p:cNvPr id="38" name="TextBox 26">
            <a:extLst>
              <a:ext uri="{FF2B5EF4-FFF2-40B4-BE49-F238E27FC236}">
                <a16:creationId xmlns:a16="http://schemas.microsoft.com/office/drawing/2014/main" id="{8E0ACDB4-5F93-D271-B1BD-9A5FCE12561C}"/>
              </a:ext>
            </a:extLst>
          </p:cNvPr>
          <p:cNvSpPr txBox="1"/>
          <p:nvPr/>
        </p:nvSpPr>
        <p:spPr>
          <a:xfrm>
            <a:off x="10714395" y="2820575"/>
            <a:ext cx="1016000" cy="239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53"/>
              </a:lnSpc>
            </a:pPr>
            <a:r>
              <a:rPr lang="en-US" sz="1466">
                <a:solidFill>
                  <a:srgbClr val="C49A6C"/>
                </a:solidFill>
                <a:latin typeface="URWGroteskSC"/>
                <a:ea typeface="URWGroteskSC"/>
                <a:cs typeface="URWGroteskSC"/>
                <a:sym typeface="URWGroteskSC"/>
              </a:rPr>
              <a:t>macro</a:t>
            </a:r>
          </a:p>
        </p:txBody>
      </p:sp>
      <p:sp>
        <p:nvSpPr>
          <p:cNvPr id="39" name="TextBox 27">
            <a:extLst>
              <a:ext uri="{FF2B5EF4-FFF2-40B4-BE49-F238E27FC236}">
                <a16:creationId xmlns:a16="http://schemas.microsoft.com/office/drawing/2014/main" id="{411A7FBD-D442-A32A-3DC5-A74231799137}"/>
              </a:ext>
            </a:extLst>
          </p:cNvPr>
          <p:cNvSpPr txBox="1"/>
          <p:nvPr/>
        </p:nvSpPr>
        <p:spPr>
          <a:xfrm>
            <a:off x="461605" y="3107058"/>
            <a:ext cx="952500" cy="2157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307"/>
              </a:lnSpc>
            </a:pPr>
            <a:r>
              <a:rPr lang="en-US" sz="933">
                <a:solidFill>
                  <a:srgbClr val="19374B"/>
                </a:solidFill>
                <a:latin typeface="Constantia"/>
                <a:ea typeface="Constantia"/>
                <a:cs typeface="Constantia"/>
                <a:sym typeface="Constantia"/>
              </a:rPr>
              <a:t>Risco Sistêmico</a:t>
            </a:r>
          </a:p>
          <a:p>
            <a:pPr>
              <a:lnSpc>
                <a:spcPts val="1307"/>
              </a:lnSpc>
            </a:pPr>
            <a:endParaRPr lang="en-US" sz="933">
              <a:solidFill>
                <a:srgbClr val="19374B"/>
              </a:solidFill>
              <a:latin typeface="Constantia"/>
              <a:ea typeface="Constantia"/>
              <a:cs typeface="Constantia"/>
              <a:sym typeface="Constantia"/>
            </a:endParaRPr>
          </a:p>
          <a:p>
            <a:pPr>
              <a:lnSpc>
                <a:spcPts val="1307"/>
              </a:lnSpc>
            </a:pPr>
            <a:r>
              <a:rPr lang="en-US" sz="933">
                <a:solidFill>
                  <a:srgbClr val="19374B"/>
                </a:solidFill>
                <a:latin typeface="Constantia"/>
                <a:ea typeface="Constantia"/>
                <a:cs typeface="Constantia"/>
                <a:sym typeface="Constantia"/>
              </a:rPr>
              <a:t>Risco de Perda</a:t>
            </a:r>
          </a:p>
          <a:p>
            <a:pPr>
              <a:lnSpc>
                <a:spcPts val="1307"/>
              </a:lnSpc>
            </a:pPr>
            <a:endParaRPr lang="en-US" sz="933">
              <a:solidFill>
                <a:srgbClr val="19374B"/>
              </a:solidFill>
              <a:latin typeface="Constantia"/>
              <a:ea typeface="Constantia"/>
              <a:cs typeface="Constantia"/>
              <a:sym typeface="Constantia"/>
            </a:endParaRPr>
          </a:p>
          <a:p>
            <a:pPr>
              <a:lnSpc>
                <a:spcPts val="1307"/>
              </a:lnSpc>
            </a:pPr>
            <a:r>
              <a:rPr lang="en-US" sz="933">
                <a:solidFill>
                  <a:srgbClr val="19374B"/>
                </a:solidFill>
                <a:latin typeface="Constantia"/>
                <a:ea typeface="Constantia"/>
                <a:cs typeface="Constantia"/>
                <a:sym typeface="Constantia"/>
              </a:rPr>
              <a:t>Terceiro e Quarto </a:t>
            </a:r>
          </a:p>
          <a:p>
            <a:pPr>
              <a:lnSpc>
                <a:spcPts val="1307"/>
              </a:lnSpc>
            </a:pPr>
            <a:r>
              <a:rPr lang="en-US" sz="933">
                <a:solidFill>
                  <a:srgbClr val="19374B"/>
                </a:solidFill>
                <a:latin typeface="Constantia"/>
                <a:ea typeface="Constantia"/>
                <a:cs typeface="Constantia"/>
                <a:sym typeface="Constantia"/>
              </a:rPr>
              <a:t>Momentos</a:t>
            </a:r>
          </a:p>
          <a:p>
            <a:pPr>
              <a:lnSpc>
                <a:spcPts val="1307"/>
              </a:lnSpc>
            </a:pPr>
            <a:endParaRPr lang="en-US" sz="933">
              <a:solidFill>
                <a:srgbClr val="19374B"/>
              </a:solidFill>
              <a:latin typeface="Constantia"/>
              <a:ea typeface="Constantia"/>
              <a:cs typeface="Constantia"/>
              <a:sym typeface="Constantia"/>
            </a:endParaRPr>
          </a:p>
          <a:p>
            <a:pPr>
              <a:lnSpc>
                <a:spcPts val="1307"/>
              </a:lnSpc>
            </a:pPr>
            <a:r>
              <a:rPr lang="en-US" sz="933">
                <a:solidFill>
                  <a:srgbClr val="19374B"/>
                </a:solidFill>
                <a:latin typeface="Constantia"/>
                <a:ea typeface="Constantia"/>
                <a:cs typeface="Constantia"/>
                <a:sym typeface="Constantia"/>
              </a:rPr>
              <a:t>Risco não Sistêmico</a:t>
            </a:r>
          </a:p>
          <a:p>
            <a:pPr>
              <a:lnSpc>
                <a:spcPts val="1307"/>
              </a:lnSpc>
            </a:pPr>
            <a:endParaRPr lang="en-US" sz="933">
              <a:solidFill>
                <a:srgbClr val="19374B"/>
              </a:solidFill>
              <a:latin typeface="Constantia"/>
              <a:ea typeface="Constantia"/>
              <a:cs typeface="Constantia"/>
              <a:sym typeface="Constantia"/>
            </a:endParaRPr>
          </a:p>
          <a:p>
            <a:pPr>
              <a:lnSpc>
                <a:spcPts val="1307"/>
              </a:lnSpc>
            </a:pPr>
            <a:r>
              <a:rPr lang="en-US" sz="933">
                <a:solidFill>
                  <a:srgbClr val="19374B"/>
                </a:solidFill>
                <a:latin typeface="Constantia"/>
                <a:ea typeface="Constantia"/>
                <a:cs typeface="Constantia"/>
                <a:sym typeface="Constantia"/>
              </a:rPr>
              <a:t>Volatilidade Realizada</a:t>
            </a:r>
          </a:p>
          <a:p>
            <a:pPr>
              <a:lnSpc>
                <a:spcPts val="1307"/>
              </a:lnSpc>
            </a:pPr>
            <a:endParaRPr lang="en-US" sz="933">
              <a:solidFill>
                <a:srgbClr val="19374B"/>
              </a:solidFill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40" name="TextBox 28">
            <a:extLst>
              <a:ext uri="{FF2B5EF4-FFF2-40B4-BE49-F238E27FC236}">
                <a16:creationId xmlns:a16="http://schemas.microsoft.com/office/drawing/2014/main" id="{E3E16DAA-5AFC-871D-8A5A-BCB3B517FA91}"/>
              </a:ext>
            </a:extLst>
          </p:cNvPr>
          <p:cNvSpPr txBox="1"/>
          <p:nvPr/>
        </p:nvSpPr>
        <p:spPr>
          <a:xfrm>
            <a:off x="1621455" y="3227822"/>
            <a:ext cx="952500" cy="19904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307"/>
              </a:lnSpc>
            </a:pPr>
            <a:r>
              <a:rPr lang="en-US" sz="933">
                <a:solidFill>
                  <a:srgbClr val="19374B"/>
                </a:solidFill>
                <a:latin typeface="Constantia"/>
                <a:ea typeface="Constantia"/>
                <a:cs typeface="Constantia"/>
                <a:sym typeface="Constantia"/>
              </a:rPr>
              <a:t>Qualidade Contábil</a:t>
            </a:r>
          </a:p>
          <a:p>
            <a:pPr algn="just">
              <a:lnSpc>
                <a:spcPts val="1307"/>
              </a:lnSpc>
            </a:pPr>
            <a:endParaRPr lang="en-US" sz="933">
              <a:solidFill>
                <a:srgbClr val="19374B"/>
              </a:solidFill>
              <a:latin typeface="Constantia"/>
              <a:ea typeface="Constantia"/>
              <a:cs typeface="Constantia"/>
              <a:sym typeface="Constantia"/>
            </a:endParaRPr>
          </a:p>
          <a:p>
            <a:pPr algn="just">
              <a:lnSpc>
                <a:spcPts val="1307"/>
              </a:lnSpc>
            </a:pPr>
            <a:r>
              <a:rPr lang="en-US" sz="933">
                <a:solidFill>
                  <a:srgbClr val="19374B"/>
                </a:solidFill>
                <a:latin typeface="Constantia"/>
                <a:ea typeface="Constantia"/>
                <a:cs typeface="Constantia"/>
                <a:sym typeface="Constantia"/>
              </a:rPr>
              <a:t>Intensidade de </a:t>
            </a:r>
          </a:p>
          <a:p>
            <a:pPr algn="just">
              <a:lnSpc>
                <a:spcPts val="1307"/>
              </a:lnSpc>
            </a:pPr>
            <a:r>
              <a:rPr lang="en-US" sz="933">
                <a:solidFill>
                  <a:srgbClr val="19374B"/>
                </a:solidFill>
                <a:latin typeface="Constantia"/>
                <a:ea typeface="Constantia"/>
                <a:cs typeface="Constantia"/>
                <a:sym typeface="Constantia"/>
              </a:rPr>
              <a:t>Capital</a:t>
            </a:r>
          </a:p>
          <a:p>
            <a:pPr algn="just">
              <a:lnSpc>
                <a:spcPts val="1307"/>
              </a:lnSpc>
            </a:pPr>
            <a:endParaRPr lang="en-US" sz="933">
              <a:solidFill>
                <a:srgbClr val="19374B"/>
              </a:solidFill>
              <a:latin typeface="Constantia"/>
              <a:ea typeface="Constantia"/>
              <a:cs typeface="Constantia"/>
              <a:sym typeface="Constantia"/>
            </a:endParaRPr>
          </a:p>
          <a:p>
            <a:pPr algn="just">
              <a:lnSpc>
                <a:spcPts val="1307"/>
              </a:lnSpc>
            </a:pPr>
            <a:r>
              <a:rPr lang="en-US" sz="933">
                <a:solidFill>
                  <a:srgbClr val="19374B"/>
                </a:solidFill>
                <a:latin typeface="Constantia"/>
                <a:ea typeface="Constantia"/>
                <a:cs typeface="Constantia"/>
                <a:sym typeface="Constantia"/>
              </a:rPr>
              <a:t>Estrutura de </a:t>
            </a:r>
          </a:p>
          <a:p>
            <a:pPr algn="just">
              <a:lnSpc>
                <a:spcPts val="1307"/>
              </a:lnSpc>
            </a:pPr>
            <a:r>
              <a:rPr lang="en-US" sz="933">
                <a:solidFill>
                  <a:srgbClr val="19374B"/>
                </a:solidFill>
                <a:latin typeface="Constantia"/>
                <a:ea typeface="Constantia"/>
                <a:cs typeface="Constantia"/>
                <a:sym typeface="Constantia"/>
              </a:rPr>
              <a:t>Capital</a:t>
            </a:r>
          </a:p>
          <a:p>
            <a:pPr algn="just">
              <a:lnSpc>
                <a:spcPts val="1307"/>
              </a:lnSpc>
            </a:pPr>
            <a:endParaRPr lang="en-US" sz="933">
              <a:solidFill>
                <a:srgbClr val="19374B"/>
              </a:solidFill>
              <a:latin typeface="Constantia"/>
              <a:ea typeface="Constantia"/>
              <a:cs typeface="Constantia"/>
              <a:sym typeface="Constantia"/>
            </a:endParaRPr>
          </a:p>
          <a:p>
            <a:pPr algn="just">
              <a:lnSpc>
                <a:spcPts val="1307"/>
              </a:lnSpc>
            </a:pPr>
            <a:r>
              <a:rPr lang="en-US" sz="933">
                <a:solidFill>
                  <a:srgbClr val="19374B"/>
                </a:solidFill>
                <a:latin typeface="Constantia"/>
                <a:ea typeface="Constantia"/>
                <a:cs typeface="Constantia"/>
                <a:sym typeface="Constantia"/>
              </a:rPr>
              <a:t>Rentabilidade</a:t>
            </a:r>
          </a:p>
          <a:p>
            <a:pPr algn="just">
              <a:lnSpc>
                <a:spcPts val="1307"/>
              </a:lnSpc>
            </a:pPr>
            <a:endParaRPr lang="en-US" sz="933">
              <a:solidFill>
                <a:srgbClr val="19374B"/>
              </a:solidFill>
              <a:latin typeface="Constantia"/>
              <a:ea typeface="Constantia"/>
              <a:cs typeface="Constantia"/>
              <a:sym typeface="Constantia"/>
            </a:endParaRPr>
          </a:p>
          <a:p>
            <a:pPr algn="just">
              <a:lnSpc>
                <a:spcPts val="1307"/>
              </a:lnSpc>
            </a:pPr>
            <a:r>
              <a:rPr lang="en-US" sz="933">
                <a:solidFill>
                  <a:srgbClr val="19374B"/>
                </a:solidFill>
                <a:latin typeface="Constantia"/>
                <a:ea typeface="Constantia"/>
                <a:cs typeface="Constantia"/>
                <a:sym typeface="Constantia"/>
              </a:rPr>
              <a:t>Capital de Giro</a:t>
            </a:r>
          </a:p>
        </p:txBody>
      </p:sp>
      <p:sp>
        <p:nvSpPr>
          <p:cNvPr id="41" name="TextBox 29">
            <a:extLst>
              <a:ext uri="{FF2B5EF4-FFF2-40B4-BE49-F238E27FC236}">
                <a16:creationId xmlns:a16="http://schemas.microsoft.com/office/drawing/2014/main" id="{312F0E4C-B0C0-D2C6-C2AC-EF9064BAE626}"/>
              </a:ext>
            </a:extLst>
          </p:cNvPr>
          <p:cNvSpPr txBox="1"/>
          <p:nvPr/>
        </p:nvSpPr>
        <p:spPr>
          <a:xfrm>
            <a:off x="2766494" y="3227823"/>
            <a:ext cx="952500" cy="13235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307"/>
              </a:lnSpc>
            </a:pPr>
            <a:r>
              <a:rPr lang="en-US" sz="933">
                <a:solidFill>
                  <a:srgbClr val="19374B"/>
                </a:solidFill>
                <a:latin typeface="Constantia"/>
                <a:ea typeface="Constantia"/>
                <a:cs typeface="Constantia"/>
                <a:sym typeface="Constantia"/>
              </a:rPr>
              <a:t>Tendência de </a:t>
            </a:r>
          </a:p>
          <a:p>
            <a:pPr algn="just">
              <a:lnSpc>
                <a:spcPts val="1307"/>
              </a:lnSpc>
            </a:pPr>
            <a:r>
              <a:rPr lang="en-US" sz="933">
                <a:solidFill>
                  <a:srgbClr val="19374B"/>
                </a:solidFill>
                <a:latin typeface="Constantia"/>
                <a:ea typeface="Constantia"/>
                <a:cs typeface="Constantia"/>
                <a:sym typeface="Constantia"/>
              </a:rPr>
              <a:t>Curto Prazo</a:t>
            </a:r>
          </a:p>
          <a:p>
            <a:pPr algn="just">
              <a:lnSpc>
                <a:spcPts val="1307"/>
              </a:lnSpc>
            </a:pPr>
            <a:endParaRPr lang="en-US" sz="933">
              <a:solidFill>
                <a:srgbClr val="19374B"/>
              </a:solidFill>
              <a:latin typeface="Constantia"/>
              <a:ea typeface="Constantia"/>
              <a:cs typeface="Constantia"/>
              <a:sym typeface="Constantia"/>
            </a:endParaRPr>
          </a:p>
          <a:p>
            <a:pPr algn="just">
              <a:lnSpc>
                <a:spcPts val="1307"/>
              </a:lnSpc>
            </a:pPr>
            <a:r>
              <a:rPr lang="en-US" sz="933">
                <a:solidFill>
                  <a:srgbClr val="19374B"/>
                </a:solidFill>
                <a:latin typeface="Constantia"/>
                <a:ea typeface="Constantia"/>
                <a:cs typeface="Constantia"/>
                <a:sym typeface="Constantia"/>
              </a:rPr>
              <a:t>Tendência de </a:t>
            </a:r>
          </a:p>
          <a:p>
            <a:pPr algn="just">
              <a:lnSpc>
                <a:spcPts val="1307"/>
              </a:lnSpc>
            </a:pPr>
            <a:r>
              <a:rPr lang="en-US" sz="933">
                <a:solidFill>
                  <a:srgbClr val="19374B"/>
                </a:solidFill>
                <a:latin typeface="Constantia"/>
                <a:ea typeface="Constantia"/>
                <a:cs typeface="Constantia"/>
                <a:sym typeface="Constantia"/>
              </a:rPr>
              <a:t>Médio Prazo</a:t>
            </a:r>
          </a:p>
          <a:p>
            <a:pPr algn="just">
              <a:lnSpc>
                <a:spcPts val="1307"/>
              </a:lnSpc>
            </a:pPr>
            <a:endParaRPr lang="en-US" sz="933">
              <a:solidFill>
                <a:srgbClr val="19374B"/>
              </a:solidFill>
              <a:latin typeface="Constantia"/>
              <a:ea typeface="Constantia"/>
              <a:cs typeface="Constantia"/>
              <a:sym typeface="Constantia"/>
            </a:endParaRPr>
          </a:p>
          <a:p>
            <a:pPr algn="just">
              <a:lnSpc>
                <a:spcPts val="1307"/>
              </a:lnSpc>
            </a:pPr>
            <a:r>
              <a:rPr lang="en-US" sz="933">
                <a:solidFill>
                  <a:srgbClr val="19374B"/>
                </a:solidFill>
                <a:latin typeface="Constantia"/>
                <a:ea typeface="Constantia"/>
                <a:cs typeface="Constantia"/>
                <a:sym typeface="Constantia"/>
              </a:rPr>
              <a:t>Tendência de </a:t>
            </a:r>
          </a:p>
          <a:p>
            <a:pPr algn="just">
              <a:lnSpc>
                <a:spcPts val="1307"/>
              </a:lnSpc>
            </a:pPr>
            <a:r>
              <a:rPr lang="en-US" sz="933">
                <a:solidFill>
                  <a:srgbClr val="19374B"/>
                </a:solidFill>
                <a:latin typeface="Constantia"/>
                <a:ea typeface="Constantia"/>
                <a:cs typeface="Constantia"/>
                <a:sym typeface="Constantia"/>
              </a:rPr>
              <a:t>Longo Prazo</a:t>
            </a:r>
          </a:p>
        </p:txBody>
      </p:sp>
      <p:sp>
        <p:nvSpPr>
          <p:cNvPr id="42" name="TextBox 30">
            <a:extLst>
              <a:ext uri="{FF2B5EF4-FFF2-40B4-BE49-F238E27FC236}">
                <a16:creationId xmlns:a16="http://schemas.microsoft.com/office/drawing/2014/main" id="{6CA87390-485E-C16A-BC05-5EA7C3CD8031}"/>
              </a:ext>
            </a:extLst>
          </p:cNvPr>
          <p:cNvSpPr txBox="1"/>
          <p:nvPr/>
        </p:nvSpPr>
        <p:spPr>
          <a:xfrm>
            <a:off x="3911533" y="3107059"/>
            <a:ext cx="952500" cy="23238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307"/>
              </a:lnSpc>
            </a:pPr>
            <a:r>
              <a:rPr lang="en-US" sz="933">
                <a:solidFill>
                  <a:srgbClr val="19374B"/>
                </a:solidFill>
                <a:latin typeface="Constantia"/>
                <a:ea typeface="Constantia"/>
                <a:cs typeface="Constantia"/>
                <a:sym typeface="Constantia"/>
              </a:rPr>
              <a:t>Preço/</a:t>
            </a:r>
          </a:p>
          <a:p>
            <a:pPr algn="just">
              <a:lnSpc>
                <a:spcPts val="1307"/>
              </a:lnSpc>
            </a:pPr>
            <a:r>
              <a:rPr lang="en-US" sz="933">
                <a:solidFill>
                  <a:srgbClr val="19374B"/>
                </a:solidFill>
                <a:latin typeface="Constantia"/>
                <a:ea typeface="Constantia"/>
                <a:cs typeface="Constantia"/>
                <a:sym typeface="Constantia"/>
              </a:rPr>
              <a:t>Valor Patrimonial</a:t>
            </a:r>
          </a:p>
          <a:p>
            <a:pPr algn="just">
              <a:lnSpc>
                <a:spcPts val="1307"/>
              </a:lnSpc>
            </a:pPr>
            <a:endParaRPr lang="en-US" sz="933">
              <a:solidFill>
                <a:srgbClr val="19374B"/>
              </a:solidFill>
              <a:latin typeface="Constantia"/>
              <a:ea typeface="Constantia"/>
              <a:cs typeface="Constantia"/>
              <a:sym typeface="Constantia"/>
            </a:endParaRPr>
          </a:p>
          <a:p>
            <a:pPr algn="just">
              <a:lnSpc>
                <a:spcPts val="1307"/>
              </a:lnSpc>
            </a:pPr>
            <a:r>
              <a:rPr lang="en-US" sz="933">
                <a:solidFill>
                  <a:srgbClr val="19374B"/>
                </a:solidFill>
                <a:latin typeface="Constantia"/>
                <a:ea typeface="Constantia"/>
                <a:cs typeface="Constantia"/>
                <a:sym typeface="Constantia"/>
              </a:rPr>
              <a:t>Rendimento de </a:t>
            </a:r>
          </a:p>
          <a:p>
            <a:pPr algn="just">
              <a:lnSpc>
                <a:spcPts val="1307"/>
              </a:lnSpc>
            </a:pPr>
            <a:r>
              <a:rPr lang="en-US" sz="933">
                <a:solidFill>
                  <a:srgbClr val="19374B"/>
                </a:solidFill>
                <a:latin typeface="Constantia"/>
                <a:ea typeface="Constantia"/>
                <a:cs typeface="Constantia"/>
                <a:sym typeface="Constantia"/>
              </a:rPr>
              <a:t>Lucro</a:t>
            </a:r>
          </a:p>
          <a:p>
            <a:pPr algn="just">
              <a:lnSpc>
                <a:spcPts val="1307"/>
              </a:lnSpc>
            </a:pPr>
            <a:endParaRPr lang="en-US" sz="933">
              <a:solidFill>
                <a:srgbClr val="19374B"/>
              </a:solidFill>
              <a:latin typeface="Constantia"/>
              <a:ea typeface="Constantia"/>
              <a:cs typeface="Constantia"/>
              <a:sym typeface="Constantia"/>
            </a:endParaRPr>
          </a:p>
          <a:p>
            <a:pPr algn="just">
              <a:lnSpc>
                <a:spcPts val="1307"/>
              </a:lnSpc>
            </a:pPr>
            <a:r>
              <a:rPr lang="en-US" sz="933">
                <a:solidFill>
                  <a:srgbClr val="19374B"/>
                </a:solidFill>
                <a:latin typeface="Constantia"/>
                <a:ea typeface="Constantia"/>
                <a:cs typeface="Constantia"/>
                <a:sym typeface="Constantia"/>
              </a:rPr>
              <a:t>Ativos</a:t>
            </a:r>
          </a:p>
          <a:p>
            <a:pPr algn="just">
              <a:lnSpc>
                <a:spcPts val="1307"/>
              </a:lnSpc>
            </a:pPr>
            <a:endParaRPr lang="en-US" sz="933">
              <a:solidFill>
                <a:srgbClr val="19374B"/>
              </a:solidFill>
              <a:latin typeface="Constantia"/>
              <a:ea typeface="Constantia"/>
              <a:cs typeface="Constantia"/>
              <a:sym typeface="Constantia"/>
            </a:endParaRPr>
          </a:p>
          <a:p>
            <a:pPr algn="just">
              <a:lnSpc>
                <a:spcPts val="1307"/>
              </a:lnSpc>
            </a:pPr>
            <a:r>
              <a:rPr lang="en-US" sz="933">
                <a:solidFill>
                  <a:srgbClr val="19374B"/>
                </a:solidFill>
                <a:latin typeface="Constantia"/>
                <a:ea typeface="Constantia"/>
                <a:cs typeface="Constantia"/>
                <a:sym typeface="Constantia"/>
              </a:rPr>
              <a:t>Receitas</a:t>
            </a:r>
          </a:p>
          <a:p>
            <a:pPr algn="just">
              <a:lnSpc>
                <a:spcPts val="1307"/>
              </a:lnSpc>
            </a:pPr>
            <a:endParaRPr lang="en-US" sz="933">
              <a:solidFill>
                <a:srgbClr val="19374B"/>
              </a:solidFill>
              <a:latin typeface="Constantia"/>
              <a:ea typeface="Constantia"/>
              <a:cs typeface="Constantia"/>
              <a:sym typeface="Constantia"/>
            </a:endParaRPr>
          </a:p>
          <a:p>
            <a:pPr algn="just">
              <a:lnSpc>
                <a:spcPts val="1307"/>
              </a:lnSpc>
            </a:pPr>
            <a:r>
              <a:rPr lang="en-US" sz="933">
                <a:solidFill>
                  <a:srgbClr val="19374B"/>
                </a:solidFill>
                <a:latin typeface="Constantia"/>
                <a:ea typeface="Constantia"/>
                <a:cs typeface="Constantia"/>
                <a:sym typeface="Constantia"/>
              </a:rPr>
              <a:t>Despesas</a:t>
            </a:r>
          </a:p>
          <a:p>
            <a:pPr algn="just">
              <a:lnSpc>
                <a:spcPts val="1307"/>
              </a:lnSpc>
            </a:pPr>
            <a:endParaRPr lang="en-US" sz="933">
              <a:solidFill>
                <a:srgbClr val="19374B"/>
              </a:solidFill>
              <a:latin typeface="Constantia"/>
              <a:ea typeface="Constantia"/>
              <a:cs typeface="Constantia"/>
              <a:sym typeface="Constantia"/>
            </a:endParaRPr>
          </a:p>
          <a:p>
            <a:pPr algn="just">
              <a:lnSpc>
                <a:spcPts val="1307"/>
              </a:lnSpc>
            </a:pPr>
            <a:r>
              <a:rPr lang="en-US" sz="933">
                <a:solidFill>
                  <a:srgbClr val="19374B"/>
                </a:solidFill>
                <a:latin typeface="Constantia"/>
                <a:ea typeface="Constantia"/>
                <a:cs typeface="Constantia"/>
                <a:sym typeface="Constantia"/>
              </a:rPr>
              <a:t>Fluxos de </a:t>
            </a:r>
          </a:p>
          <a:p>
            <a:pPr algn="just">
              <a:lnSpc>
                <a:spcPts val="1307"/>
              </a:lnSpc>
            </a:pPr>
            <a:r>
              <a:rPr lang="en-US" sz="933">
                <a:solidFill>
                  <a:srgbClr val="19374B"/>
                </a:solidFill>
                <a:latin typeface="Constantia"/>
                <a:ea typeface="Constantia"/>
                <a:cs typeface="Constantia"/>
                <a:sym typeface="Constantia"/>
              </a:rPr>
              <a:t>Caixa</a:t>
            </a:r>
          </a:p>
        </p:txBody>
      </p:sp>
      <p:sp>
        <p:nvSpPr>
          <p:cNvPr id="43" name="TextBox 31">
            <a:extLst>
              <a:ext uri="{FF2B5EF4-FFF2-40B4-BE49-F238E27FC236}">
                <a16:creationId xmlns:a16="http://schemas.microsoft.com/office/drawing/2014/main" id="{0EBE53FC-1236-CC3C-3BDA-A4B52DB8C745}"/>
              </a:ext>
            </a:extLst>
          </p:cNvPr>
          <p:cNvSpPr txBox="1"/>
          <p:nvPr/>
        </p:nvSpPr>
        <p:spPr>
          <a:xfrm>
            <a:off x="5056571" y="3227823"/>
            <a:ext cx="952500" cy="990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307"/>
              </a:lnSpc>
            </a:pPr>
            <a:r>
              <a:rPr lang="en-US" sz="933">
                <a:solidFill>
                  <a:srgbClr val="19374B"/>
                </a:solidFill>
                <a:latin typeface="Constantia"/>
                <a:ea typeface="Constantia"/>
                <a:cs typeface="Constantia"/>
                <a:sym typeface="Constantia"/>
              </a:rPr>
              <a:t>Estimativas</a:t>
            </a:r>
          </a:p>
          <a:p>
            <a:pPr algn="just">
              <a:lnSpc>
                <a:spcPts val="1307"/>
              </a:lnSpc>
            </a:pPr>
            <a:endParaRPr lang="en-US" sz="933">
              <a:solidFill>
                <a:srgbClr val="19374B"/>
              </a:solidFill>
              <a:latin typeface="Constantia"/>
              <a:ea typeface="Constantia"/>
              <a:cs typeface="Constantia"/>
              <a:sym typeface="Constantia"/>
            </a:endParaRPr>
          </a:p>
          <a:p>
            <a:pPr algn="just">
              <a:lnSpc>
                <a:spcPts val="1307"/>
              </a:lnSpc>
            </a:pPr>
            <a:r>
              <a:rPr lang="en-US" sz="933">
                <a:solidFill>
                  <a:srgbClr val="19374B"/>
                </a:solidFill>
                <a:latin typeface="Constantia"/>
                <a:ea typeface="Constantia"/>
                <a:cs typeface="Constantia"/>
                <a:sym typeface="Constantia"/>
              </a:rPr>
              <a:t>Revisões</a:t>
            </a:r>
          </a:p>
          <a:p>
            <a:pPr algn="just">
              <a:lnSpc>
                <a:spcPts val="1307"/>
              </a:lnSpc>
            </a:pPr>
            <a:endParaRPr lang="en-US" sz="933">
              <a:solidFill>
                <a:srgbClr val="19374B"/>
              </a:solidFill>
              <a:latin typeface="Constantia"/>
              <a:ea typeface="Constantia"/>
              <a:cs typeface="Constantia"/>
              <a:sym typeface="Constantia"/>
            </a:endParaRPr>
          </a:p>
          <a:p>
            <a:pPr algn="just">
              <a:lnSpc>
                <a:spcPts val="1307"/>
              </a:lnSpc>
            </a:pPr>
            <a:r>
              <a:rPr lang="en-US" sz="933">
                <a:solidFill>
                  <a:srgbClr val="19374B"/>
                </a:solidFill>
                <a:latin typeface="Constantia"/>
                <a:ea typeface="Constantia"/>
                <a:cs typeface="Constantia"/>
                <a:sym typeface="Constantia"/>
              </a:rPr>
              <a:t>Viés </a:t>
            </a:r>
          </a:p>
          <a:p>
            <a:pPr algn="just">
              <a:lnSpc>
                <a:spcPts val="1307"/>
              </a:lnSpc>
            </a:pPr>
            <a:r>
              <a:rPr lang="en-US" sz="933">
                <a:solidFill>
                  <a:srgbClr val="19374B"/>
                </a:solidFill>
                <a:latin typeface="Constantia"/>
                <a:ea typeface="Constantia"/>
                <a:cs typeface="Constantia"/>
                <a:sym typeface="Constantia"/>
              </a:rPr>
              <a:t>Comportamental</a:t>
            </a:r>
          </a:p>
        </p:txBody>
      </p:sp>
      <p:sp>
        <p:nvSpPr>
          <p:cNvPr id="44" name="TextBox 32">
            <a:extLst>
              <a:ext uri="{FF2B5EF4-FFF2-40B4-BE49-F238E27FC236}">
                <a16:creationId xmlns:a16="http://schemas.microsoft.com/office/drawing/2014/main" id="{CB7A6746-9394-0DA2-5ED7-B25EC5B92ECF}"/>
              </a:ext>
            </a:extLst>
          </p:cNvPr>
          <p:cNvSpPr txBox="1"/>
          <p:nvPr/>
        </p:nvSpPr>
        <p:spPr>
          <a:xfrm>
            <a:off x="6201609" y="3227823"/>
            <a:ext cx="952500" cy="8234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307"/>
              </a:lnSpc>
            </a:pPr>
            <a:r>
              <a:rPr lang="en-US" sz="933">
                <a:solidFill>
                  <a:srgbClr val="19374B"/>
                </a:solidFill>
                <a:latin typeface="Constantia"/>
                <a:ea typeface="Constantia"/>
                <a:cs typeface="Constantia"/>
                <a:sym typeface="Constantia"/>
              </a:rPr>
              <a:t>Rendimento de </a:t>
            </a:r>
          </a:p>
          <a:p>
            <a:pPr algn="just">
              <a:lnSpc>
                <a:spcPts val="1307"/>
              </a:lnSpc>
            </a:pPr>
            <a:r>
              <a:rPr lang="en-US" sz="933">
                <a:solidFill>
                  <a:srgbClr val="19374B"/>
                </a:solidFill>
                <a:latin typeface="Constantia"/>
                <a:ea typeface="Constantia"/>
                <a:cs typeface="Constantia"/>
                <a:sym typeface="Constantia"/>
              </a:rPr>
              <a:t>Dividendos</a:t>
            </a:r>
          </a:p>
          <a:p>
            <a:pPr algn="just">
              <a:lnSpc>
                <a:spcPts val="1307"/>
              </a:lnSpc>
            </a:pPr>
            <a:endParaRPr lang="en-US" sz="933">
              <a:solidFill>
                <a:srgbClr val="19374B"/>
              </a:solidFill>
              <a:latin typeface="Constantia"/>
              <a:ea typeface="Constantia"/>
              <a:cs typeface="Constantia"/>
              <a:sym typeface="Constantia"/>
            </a:endParaRPr>
          </a:p>
          <a:p>
            <a:pPr algn="just">
              <a:lnSpc>
                <a:spcPts val="1307"/>
              </a:lnSpc>
            </a:pPr>
            <a:r>
              <a:rPr lang="en-US" sz="933">
                <a:solidFill>
                  <a:srgbClr val="19374B"/>
                </a:solidFill>
                <a:latin typeface="Constantia"/>
                <a:ea typeface="Constantia"/>
                <a:cs typeface="Constantia"/>
                <a:sym typeface="Constantia"/>
              </a:rPr>
              <a:t>Rendimento de</a:t>
            </a:r>
          </a:p>
          <a:p>
            <a:pPr algn="just">
              <a:lnSpc>
                <a:spcPts val="1307"/>
              </a:lnSpc>
            </a:pPr>
            <a:r>
              <a:rPr lang="en-US" sz="933">
                <a:solidFill>
                  <a:srgbClr val="19374B"/>
                </a:solidFill>
                <a:latin typeface="Constantia"/>
                <a:ea typeface="Constantia"/>
                <a:cs typeface="Constantia"/>
                <a:sym typeface="Constantia"/>
              </a:rPr>
              <a:t>Capital Próprio</a:t>
            </a:r>
          </a:p>
        </p:txBody>
      </p:sp>
      <p:sp>
        <p:nvSpPr>
          <p:cNvPr id="45" name="TextBox 33">
            <a:extLst>
              <a:ext uri="{FF2B5EF4-FFF2-40B4-BE49-F238E27FC236}">
                <a16:creationId xmlns:a16="http://schemas.microsoft.com/office/drawing/2014/main" id="{481F2AFF-A43C-F266-3DAF-F2F2B7F45718}"/>
              </a:ext>
            </a:extLst>
          </p:cNvPr>
          <p:cNvSpPr txBox="1"/>
          <p:nvPr/>
        </p:nvSpPr>
        <p:spPr>
          <a:xfrm>
            <a:off x="7346648" y="3227822"/>
            <a:ext cx="952500" cy="6567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1307"/>
              </a:lnSpc>
            </a:pPr>
            <a:r>
              <a:rPr lang="en-US" sz="933">
                <a:solidFill>
                  <a:srgbClr val="19374B"/>
                </a:solidFill>
                <a:latin typeface="Constantia"/>
                <a:ea typeface="Constantia"/>
                <a:cs typeface="Constantia"/>
                <a:sym typeface="Constantia"/>
              </a:rPr>
              <a:t>Valor de</a:t>
            </a:r>
          </a:p>
          <a:p>
            <a:pPr algn="just">
              <a:lnSpc>
                <a:spcPts val="1307"/>
              </a:lnSpc>
            </a:pPr>
            <a:r>
              <a:rPr lang="en-US" sz="933">
                <a:solidFill>
                  <a:srgbClr val="19374B"/>
                </a:solidFill>
                <a:latin typeface="Constantia"/>
                <a:ea typeface="Constantia"/>
                <a:cs typeface="Constantia"/>
                <a:sym typeface="Constantia"/>
              </a:rPr>
              <a:t>Mercado</a:t>
            </a:r>
          </a:p>
          <a:p>
            <a:pPr algn="just">
              <a:lnSpc>
                <a:spcPts val="1307"/>
              </a:lnSpc>
            </a:pPr>
            <a:endParaRPr lang="en-US" sz="933">
              <a:solidFill>
                <a:srgbClr val="19374B"/>
              </a:solidFill>
              <a:latin typeface="Constantia"/>
              <a:ea typeface="Constantia"/>
              <a:cs typeface="Constantia"/>
              <a:sym typeface="Constantia"/>
            </a:endParaRPr>
          </a:p>
          <a:p>
            <a:pPr algn="just">
              <a:lnSpc>
                <a:spcPts val="1307"/>
              </a:lnSpc>
            </a:pPr>
            <a:r>
              <a:rPr lang="en-US" sz="933">
                <a:solidFill>
                  <a:srgbClr val="19374B"/>
                </a:solidFill>
                <a:latin typeface="Constantia"/>
                <a:ea typeface="Constantia"/>
                <a:cs typeface="Constantia"/>
                <a:sym typeface="Constantia"/>
              </a:rPr>
              <a:t>Valor Contábil</a:t>
            </a:r>
          </a:p>
        </p:txBody>
      </p:sp>
      <p:sp>
        <p:nvSpPr>
          <p:cNvPr id="46" name="TextBox 34">
            <a:extLst>
              <a:ext uri="{FF2B5EF4-FFF2-40B4-BE49-F238E27FC236}">
                <a16:creationId xmlns:a16="http://schemas.microsoft.com/office/drawing/2014/main" id="{3AF3B20C-FDAE-1E61-9546-28EFF231B109}"/>
              </a:ext>
            </a:extLst>
          </p:cNvPr>
          <p:cNvSpPr txBox="1"/>
          <p:nvPr/>
        </p:nvSpPr>
        <p:spPr>
          <a:xfrm>
            <a:off x="9636725" y="3227823"/>
            <a:ext cx="952500" cy="3232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307"/>
              </a:lnSpc>
            </a:pPr>
            <a:r>
              <a:rPr lang="en-US" sz="933">
                <a:solidFill>
                  <a:srgbClr val="19374B"/>
                </a:solidFill>
                <a:latin typeface="Constantia"/>
                <a:ea typeface="Constantia"/>
                <a:cs typeface="Constantia"/>
                <a:sym typeface="Constantia"/>
              </a:rPr>
              <a:t>Liquidez de</a:t>
            </a:r>
          </a:p>
          <a:p>
            <a:pPr>
              <a:lnSpc>
                <a:spcPts val="1307"/>
              </a:lnSpc>
            </a:pPr>
            <a:r>
              <a:rPr lang="en-US" sz="933">
                <a:solidFill>
                  <a:srgbClr val="19374B"/>
                </a:solidFill>
                <a:latin typeface="Constantia"/>
                <a:ea typeface="Constantia"/>
                <a:cs typeface="Constantia"/>
                <a:sym typeface="Constantia"/>
              </a:rPr>
              <a:t>Mercado</a:t>
            </a:r>
          </a:p>
        </p:txBody>
      </p:sp>
      <p:sp>
        <p:nvSpPr>
          <p:cNvPr id="47" name="TextBox 35">
            <a:extLst>
              <a:ext uri="{FF2B5EF4-FFF2-40B4-BE49-F238E27FC236}">
                <a16:creationId xmlns:a16="http://schemas.microsoft.com/office/drawing/2014/main" id="{AF01C076-95E5-A5B0-6011-61E5C3970FF1}"/>
              </a:ext>
            </a:extLst>
          </p:cNvPr>
          <p:cNvSpPr txBox="1"/>
          <p:nvPr/>
        </p:nvSpPr>
        <p:spPr>
          <a:xfrm>
            <a:off x="10781764" y="3227823"/>
            <a:ext cx="952500" cy="1565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307"/>
              </a:lnSpc>
            </a:pPr>
            <a:r>
              <a:rPr lang="en-US" sz="933">
                <a:solidFill>
                  <a:srgbClr val="19374B"/>
                </a:solidFill>
                <a:latin typeface="Constantia"/>
                <a:ea typeface="Constantia"/>
                <a:cs typeface="Constantia"/>
                <a:sym typeface="Constantia"/>
              </a:rPr>
              <a:t>Juros</a:t>
            </a:r>
          </a:p>
        </p:txBody>
      </p:sp>
      <p:sp>
        <p:nvSpPr>
          <p:cNvPr id="48" name="AutoShape 36">
            <a:extLst>
              <a:ext uri="{FF2B5EF4-FFF2-40B4-BE49-F238E27FC236}">
                <a16:creationId xmlns:a16="http://schemas.microsoft.com/office/drawing/2014/main" id="{76A98248-6505-E5B6-3EC0-C0C58F95000C}"/>
              </a:ext>
            </a:extLst>
          </p:cNvPr>
          <p:cNvSpPr/>
          <p:nvPr/>
        </p:nvSpPr>
        <p:spPr>
          <a:xfrm flipH="1">
            <a:off x="10656254" y="2836351"/>
            <a:ext cx="20735" cy="2702581"/>
          </a:xfrm>
          <a:prstGeom prst="line">
            <a:avLst/>
          </a:prstGeom>
          <a:ln w="9525" cap="flat">
            <a:solidFill>
              <a:srgbClr val="19374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 sz="1200"/>
          </a:p>
        </p:txBody>
      </p:sp>
      <p:sp>
        <p:nvSpPr>
          <p:cNvPr id="49" name="AutoShape 37">
            <a:extLst>
              <a:ext uri="{FF2B5EF4-FFF2-40B4-BE49-F238E27FC236}">
                <a16:creationId xmlns:a16="http://schemas.microsoft.com/office/drawing/2014/main" id="{17B77409-962D-6F0D-D8D0-E069C7DBFF97}"/>
              </a:ext>
            </a:extLst>
          </p:cNvPr>
          <p:cNvSpPr/>
          <p:nvPr/>
        </p:nvSpPr>
        <p:spPr>
          <a:xfrm>
            <a:off x="2676604" y="2836351"/>
            <a:ext cx="0" cy="3281781"/>
          </a:xfrm>
          <a:prstGeom prst="line">
            <a:avLst/>
          </a:prstGeom>
          <a:ln w="9525" cap="flat">
            <a:solidFill>
              <a:srgbClr val="19374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 sz="1200"/>
          </a:p>
        </p:txBody>
      </p:sp>
      <p:sp>
        <p:nvSpPr>
          <p:cNvPr id="50" name="AutoShape 38">
            <a:extLst>
              <a:ext uri="{FF2B5EF4-FFF2-40B4-BE49-F238E27FC236}">
                <a16:creationId xmlns:a16="http://schemas.microsoft.com/office/drawing/2014/main" id="{9656E8CA-88E3-2354-E3B4-8E119B2D8470}"/>
              </a:ext>
            </a:extLst>
          </p:cNvPr>
          <p:cNvSpPr/>
          <p:nvPr/>
        </p:nvSpPr>
        <p:spPr>
          <a:xfrm>
            <a:off x="1533692" y="2836351"/>
            <a:ext cx="0" cy="3281781"/>
          </a:xfrm>
          <a:prstGeom prst="line">
            <a:avLst/>
          </a:prstGeom>
          <a:ln w="9525" cap="flat">
            <a:solidFill>
              <a:srgbClr val="19374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 sz="1200"/>
          </a:p>
        </p:txBody>
      </p:sp>
      <p:sp>
        <p:nvSpPr>
          <p:cNvPr id="51" name="AutoShape 39">
            <a:extLst>
              <a:ext uri="{FF2B5EF4-FFF2-40B4-BE49-F238E27FC236}">
                <a16:creationId xmlns:a16="http://schemas.microsoft.com/office/drawing/2014/main" id="{38FEA220-B901-95BC-A568-AE5DA38B3C15}"/>
              </a:ext>
            </a:extLst>
          </p:cNvPr>
          <p:cNvSpPr/>
          <p:nvPr/>
        </p:nvSpPr>
        <p:spPr>
          <a:xfrm>
            <a:off x="3819516" y="2836351"/>
            <a:ext cx="0" cy="3281781"/>
          </a:xfrm>
          <a:prstGeom prst="line">
            <a:avLst/>
          </a:prstGeom>
          <a:ln w="9525" cap="flat">
            <a:solidFill>
              <a:srgbClr val="19374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 sz="1200"/>
          </a:p>
        </p:txBody>
      </p:sp>
      <p:sp>
        <p:nvSpPr>
          <p:cNvPr id="52" name="AutoShape 40">
            <a:extLst>
              <a:ext uri="{FF2B5EF4-FFF2-40B4-BE49-F238E27FC236}">
                <a16:creationId xmlns:a16="http://schemas.microsoft.com/office/drawing/2014/main" id="{55A2A1BE-AA69-DCE6-DC40-80033DA9F3A0}"/>
              </a:ext>
            </a:extLst>
          </p:cNvPr>
          <p:cNvSpPr/>
          <p:nvPr/>
        </p:nvSpPr>
        <p:spPr>
          <a:xfrm>
            <a:off x="4962428" y="2836351"/>
            <a:ext cx="0" cy="3281781"/>
          </a:xfrm>
          <a:prstGeom prst="line">
            <a:avLst/>
          </a:prstGeom>
          <a:ln w="9525" cap="flat">
            <a:solidFill>
              <a:srgbClr val="19374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 sz="1200"/>
          </a:p>
        </p:txBody>
      </p:sp>
      <p:sp>
        <p:nvSpPr>
          <p:cNvPr id="53" name="AutoShape 41">
            <a:extLst>
              <a:ext uri="{FF2B5EF4-FFF2-40B4-BE49-F238E27FC236}">
                <a16:creationId xmlns:a16="http://schemas.microsoft.com/office/drawing/2014/main" id="{EF988601-E79E-C2C0-3071-B0C2DD237583}"/>
              </a:ext>
            </a:extLst>
          </p:cNvPr>
          <p:cNvSpPr/>
          <p:nvPr/>
        </p:nvSpPr>
        <p:spPr>
          <a:xfrm>
            <a:off x="6105341" y="2836351"/>
            <a:ext cx="0" cy="3281781"/>
          </a:xfrm>
          <a:prstGeom prst="line">
            <a:avLst/>
          </a:prstGeom>
          <a:ln w="9525" cap="flat">
            <a:solidFill>
              <a:srgbClr val="19374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 sz="1200"/>
          </a:p>
        </p:txBody>
      </p:sp>
      <p:sp>
        <p:nvSpPr>
          <p:cNvPr id="54" name="AutoShape 42">
            <a:extLst>
              <a:ext uri="{FF2B5EF4-FFF2-40B4-BE49-F238E27FC236}">
                <a16:creationId xmlns:a16="http://schemas.microsoft.com/office/drawing/2014/main" id="{3AEAD348-EFAE-265E-47CD-610543E318D8}"/>
              </a:ext>
            </a:extLst>
          </p:cNvPr>
          <p:cNvSpPr/>
          <p:nvPr/>
        </p:nvSpPr>
        <p:spPr>
          <a:xfrm>
            <a:off x="7248253" y="2836351"/>
            <a:ext cx="0" cy="3281781"/>
          </a:xfrm>
          <a:prstGeom prst="line">
            <a:avLst/>
          </a:prstGeom>
          <a:ln w="9525" cap="flat">
            <a:solidFill>
              <a:srgbClr val="19374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 sz="1200"/>
          </a:p>
        </p:txBody>
      </p:sp>
      <p:sp>
        <p:nvSpPr>
          <p:cNvPr id="55" name="AutoShape 43">
            <a:extLst>
              <a:ext uri="{FF2B5EF4-FFF2-40B4-BE49-F238E27FC236}">
                <a16:creationId xmlns:a16="http://schemas.microsoft.com/office/drawing/2014/main" id="{03715B77-1BA5-BB2D-F33A-F70B249F581A}"/>
              </a:ext>
            </a:extLst>
          </p:cNvPr>
          <p:cNvSpPr/>
          <p:nvPr/>
        </p:nvSpPr>
        <p:spPr>
          <a:xfrm>
            <a:off x="8391165" y="2836351"/>
            <a:ext cx="0" cy="3281781"/>
          </a:xfrm>
          <a:prstGeom prst="line">
            <a:avLst/>
          </a:prstGeom>
          <a:ln w="9525" cap="flat">
            <a:solidFill>
              <a:srgbClr val="19374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 sz="1200"/>
          </a:p>
        </p:txBody>
      </p:sp>
      <p:sp>
        <p:nvSpPr>
          <p:cNvPr id="56" name="AutoShape 44">
            <a:extLst>
              <a:ext uri="{FF2B5EF4-FFF2-40B4-BE49-F238E27FC236}">
                <a16:creationId xmlns:a16="http://schemas.microsoft.com/office/drawing/2014/main" id="{A6DC478E-2D54-82F0-F7EE-20AFE3DEA454}"/>
              </a:ext>
            </a:extLst>
          </p:cNvPr>
          <p:cNvSpPr/>
          <p:nvPr/>
        </p:nvSpPr>
        <p:spPr>
          <a:xfrm>
            <a:off x="9534077" y="2836351"/>
            <a:ext cx="0" cy="3281781"/>
          </a:xfrm>
          <a:prstGeom prst="line">
            <a:avLst/>
          </a:prstGeom>
          <a:ln w="9525" cap="flat">
            <a:solidFill>
              <a:srgbClr val="19374B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 sz="1200"/>
          </a:p>
        </p:txBody>
      </p:sp>
      <p:sp>
        <p:nvSpPr>
          <p:cNvPr id="57" name="TextBox 45">
            <a:extLst>
              <a:ext uri="{FF2B5EF4-FFF2-40B4-BE49-F238E27FC236}">
                <a16:creationId xmlns:a16="http://schemas.microsoft.com/office/drawing/2014/main" id="{6D1C1E94-FB1D-6B7A-CB02-D66C0E547A03}"/>
              </a:ext>
            </a:extLst>
          </p:cNvPr>
          <p:cNvSpPr txBox="1"/>
          <p:nvPr/>
        </p:nvSpPr>
        <p:spPr>
          <a:xfrm>
            <a:off x="8457898" y="3227822"/>
            <a:ext cx="952500" cy="14902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307"/>
              </a:lnSpc>
            </a:pPr>
            <a:r>
              <a:rPr lang="en-US" sz="933">
                <a:solidFill>
                  <a:srgbClr val="19374B"/>
                </a:solidFill>
                <a:latin typeface="Constantia"/>
                <a:ea typeface="Constantia"/>
                <a:cs typeface="Constantia"/>
                <a:sym typeface="Constantia"/>
              </a:rPr>
              <a:t>Lucro</a:t>
            </a:r>
          </a:p>
          <a:p>
            <a:pPr>
              <a:lnSpc>
                <a:spcPts val="1307"/>
              </a:lnSpc>
            </a:pPr>
            <a:endParaRPr lang="en-US" sz="933">
              <a:solidFill>
                <a:srgbClr val="19374B"/>
              </a:solidFill>
              <a:latin typeface="Constantia"/>
              <a:ea typeface="Constantia"/>
              <a:cs typeface="Constantia"/>
              <a:sym typeface="Constantia"/>
            </a:endParaRPr>
          </a:p>
          <a:p>
            <a:pPr>
              <a:lnSpc>
                <a:spcPts val="1307"/>
              </a:lnSpc>
            </a:pPr>
            <a:r>
              <a:rPr lang="en-US" sz="933">
                <a:solidFill>
                  <a:srgbClr val="19374B"/>
                </a:solidFill>
                <a:latin typeface="Constantia"/>
                <a:ea typeface="Constantia"/>
                <a:cs typeface="Constantia"/>
                <a:sym typeface="Constantia"/>
              </a:rPr>
              <a:t>Receita</a:t>
            </a:r>
          </a:p>
          <a:p>
            <a:pPr>
              <a:lnSpc>
                <a:spcPts val="1307"/>
              </a:lnSpc>
            </a:pPr>
            <a:endParaRPr lang="en-US" sz="933">
              <a:solidFill>
                <a:srgbClr val="19374B"/>
              </a:solidFill>
              <a:latin typeface="Constantia"/>
              <a:ea typeface="Constantia"/>
              <a:cs typeface="Constantia"/>
              <a:sym typeface="Constantia"/>
            </a:endParaRPr>
          </a:p>
          <a:p>
            <a:pPr>
              <a:lnSpc>
                <a:spcPts val="1307"/>
              </a:lnSpc>
            </a:pPr>
            <a:r>
              <a:rPr lang="en-US" sz="933">
                <a:solidFill>
                  <a:srgbClr val="19374B"/>
                </a:solidFill>
                <a:latin typeface="Constantia"/>
                <a:ea typeface="Constantia"/>
                <a:cs typeface="Constantia"/>
                <a:sym typeface="Constantia"/>
              </a:rPr>
              <a:t>Margem</a:t>
            </a:r>
          </a:p>
          <a:p>
            <a:pPr>
              <a:lnSpc>
                <a:spcPts val="1307"/>
              </a:lnSpc>
            </a:pPr>
            <a:endParaRPr lang="en-US" sz="933">
              <a:solidFill>
                <a:srgbClr val="19374B"/>
              </a:solidFill>
              <a:latin typeface="Constantia"/>
              <a:ea typeface="Constantia"/>
              <a:cs typeface="Constantia"/>
              <a:sym typeface="Constantia"/>
            </a:endParaRPr>
          </a:p>
          <a:p>
            <a:pPr>
              <a:lnSpc>
                <a:spcPts val="1307"/>
              </a:lnSpc>
            </a:pPr>
            <a:r>
              <a:rPr lang="en-US" sz="933">
                <a:solidFill>
                  <a:srgbClr val="19374B"/>
                </a:solidFill>
                <a:latin typeface="Constantia"/>
                <a:ea typeface="Constantia"/>
                <a:cs typeface="Constantia"/>
                <a:sym typeface="Constantia"/>
              </a:rPr>
              <a:t>Rentabilidade</a:t>
            </a:r>
          </a:p>
          <a:p>
            <a:pPr>
              <a:lnSpc>
                <a:spcPts val="1307"/>
              </a:lnSpc>
            </a:pPr>
            <a:endParaRPr lang="en-US" sz="933">
              <a:solidFill>
                <a:srgbClr val="19374B"/>
              </a:solidFill>
              <a:latin typeface="Constantia"/>
              <a:ea typeface="Constantia"/>
              <a:cs typeface="Constantia"/>
              <a:sym typeface="Constantia"/>
            </a:endParaRPr>
          </a:p>
          <a:p>
            <a:pPr>
              <a:lnSpc>
                <a:spcPts val="1307"/>
              </a:lnSpc>
            </a:pPr>
            <a:r>
              <a:rPr lang="en-US" sz="933">
                <a:solidFill>
                  <a:srgbClr val="19374B"/>
                </a:solidFill>
                <a:latin typeface="Constantia"/>
                <a:ea typeface="Constantia"/>
                <a:cs typeface="Constantia"/>
                <a:sym typeface="Constantia"/>
              </a:rPr>
              <a:t>Outros</a:t>
            </a:r>
          </a:p>
        </p:txBody>
      </p:sp>
      <p:sp>
        <p:nvSpPr>
          <p:cNvPr id="59" name="TextBox 9">
            <a:extLst>
              <a:ext uri="{FF2B5EF4-FFF2-40B4-BE49-F238E27FC236}">
                <a16:creationId xmlns:a16="http://schemas.microsoft.com/office/drawing/2014/main" id="{0C53E776-9B5E-214F-6BCC-AE08EE69C5DD}"/>
              </a:ext>
            </a:extLst>
          </p:cNvPr>
          <p:cNvSpPr txBox="1"/>
          <p:nvPr/>
        </p:nvSpPr>
        <p:spPr>
          <a:xfrm>
            <a:off x="334605" y="6476193"/>
            <a:ext cx="8021995" cy="2160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773"/>
              </a:lnSpc>
              <a:spcBef>
                <a:spcPct val="0"/>
              </a:spcBef>
            </a:pPr>
            <a:r>
              <a:rPr lang="en-US" sz="1267" dirty="0">
                <a:solidFill>
                  <a:srgbClr val="565656"/>
                </a:solidFill>
                <a:latin typeface="Constantia"/>
                <a:ea typeface="Constantia"/>
                <a:cs typeface="Constantia"/>
                <a:sym typeface="Constantia"/>
              </a:rPr>
              <a:t>No </a:t>
            </a:r>
            <a:r>
              <a:rPr lang="en-US" sz="1267" dirty="0" err="1">
                <a:solidFill>
                  <a:srgbClr val="565656"/>
                </a:solidFill>
                <a:latin typeface="Constantia"/>
                <a:ea typeface="Constantia"/>
                <a:cs typeface="Constantia"/>
                <a:sym typeface="Constantia"/>
              </a:rPr>
              <a:t>fim</a:t>
            </a:r>
            <a:r>
              <a:rPr lang="en-US" sz="1267" dirty="0">
                <a:solidFill>
                  <a:srgbClr val="565656"/>
                </a:solidFill>
                <a:latin typeface="Constantia"/>
                <a:ea typeface="Constantia"/>
                <a:cs typeface="Constantia"/>
                <a:sym typeface="Constantia"/>
              </a:rPr>
              <a:t>, </a:t>
            </a:r>
            <a:r>
              <a:rPr lang="en-US" sz="1267" dirty="0" err="1">
                <a:solidFill>
                  <a:srgbClr val="565656"/>
                </a:solidFill>
                <a:latin typeface="Constantia"/>
                <a:ea typeface="Constantia"/>
                <a:cs typeface="Constantia"/>
                <a:sym typeface="Constantia"/>
              </a:rPr>
              <a:t>compila</a:t>
            </a:r>
            <a:r>
              <a:rPr lang="en-US" sz="1267" dirty="0">
                <a:solidFill>
                  <a:srgbClr val="565656"/>
                </a:solidFill>
                <a:latin typeface="Constantia"/>
                <a:ea typeface="Constantia"/>
                <a:cs typeface="Constantia"/>
                <a:sym typeface="Constantia"/>
              </a:rPr>
              <a:t>-se </a:t>
            </a:r>
            <a:r>
              <a:rPr lang="en-US" sz="1267" dirty="0" err="1">
                <a:solidFill>
                  <a:srgbClr val="565656"/>
                </a:solidFill>
                <a:latin typeface="Constantia"/>
                <a:ea typeface="Constantia"/>
                <a:cs typeface="Constantia"/>
                <a:sym typeface="Constantia"/>
              </a:rPr>
              <a:t>em</a:t>
            </a:r>
            <a:r>
              <a:rPr lang="en-US" sz="1267" dirty="0">
                <a:solidFill>
                  <a:srgbClr val="565656"/>
                </a:solidFill>
                <a:latin typeface="Constantia"/>
                <a:ea typeface="Constantia"/>
                <a:cs typeface="Constantia"/>
                <a:sym typeface="Constantia"/>
              </a:rPr>
              <a:t> 7 </a:t>
            </a:r>
            <a:r>
              <a:rPr lang="en-US" sz="1267" dirty="0" err="1">
                <a:solidFill>
                  <a:srgbClr val="565656"/>
                </a:solidFill>
                <a:latin typeface="Constantia"/>
                <a:ea typeface="Constantia"/>
                <a:cs typeface="Constantia"/>
                <a:sym typeface="Constantia"/>
              </a:rPr>
              <a:t>famílias</a:t>
            </a:r>
            <a:r>
              <a:rPr lang="en-US" sz="1267" dirty="0">
                <a:solidFill>
                  <a:srgbClr val="565656"/>
                </a:solidFill>
                <a:latin typeface="Constantia"/>
                <a:ea typeface="Constantia"/>
                <a:cs typeface="Constantia"/>
                <a:sym typeface="Constantia"/>
              </a:rPr>
              <a:t> </a:t>
            </a:r>
            <a:r>
              <a:rPr lang="en-US" sz="1267" dirty="0" err="1">
                <a:solidFill>
                  <a:srgbClr val="565656"/>
                </a:solidFill>
                <a:latin typeface="Constantia"/>
                <a:ea typeface="Constantia"/>
                <a:cs typeface="Constantia"/>
                <a:sym typeface="Constantia"/>
              </a:rPr>
              <a:t>totais</a:t>
            </a:r>
            <a:r>
              <a:rPr lang="en-US" sz="1267" dirty="0">
                <a:solidFill>
                  <a:srgbClr val="565656"/>
                </a:solidFill>
                <a:latin typeface="Constantia"/>
                <a:ea typeface="Constantia"/>
                <a:cs typeface="Constantia"/>
                <a:sym typeface="Constantia"/>
              </a:rPr>
              <a:t>: </a:t>
            </a:r>
            <a:r>
              <a:rPr lang="en-US" sz="1267" dirty="0" err="1">
                <a:solidFill>
                  <a:srgbClr val="565656"/>
                </a:solidFill>
                <a:latin typeface="Constantia"/>
                <a:ea typeface="Constantia"/>
                <a:cs typeface="Constantia"/>
                <a:sym typeface="Constantia"/>
              </a:rPr>
              <a:t>volatilidade</a:t>
            </a:r>
            <a:r>
              <a:rPr lang="en-US" sz="1267" dirty="0">
                <a:solidFill>
                  <a:srgbClr val="565656"/>
                </a:solidFill>
                <a:latin typeface="Constantia"/>
                <a:ea typeface="Constantia"/>
                <a:cs typeface="Constantia"/>
                <a:sym typeface="Constantia"/>
              </a:rPr>
              <a:t>, </a:t>
            </a:r>
            <a:r>
              <a:rPr lang="en-US" sz="1267" dirty="0" err="1">
                <a:solidFill>
                  <a:srgbClr val="565656"/>
                </a:solidFill>
                <a:latin typeface="Constantia"/>
                <a:ea typeface="Constantia"/>
                <a:cs typeface="Constantia"/>
                <a:sym typeface="Constantia"/>
              </a:rPr>
              <a:t>qualidade</a:t>
            </a:r>
            <a:r>
              <a:rPr lang="en-US" sz="1267" dirty="0">
                <a:solidFill>
                  <a:srgbClr val="565656"/>
                </a:solidFill>
                <a:latin typeface="Constantia"/>
                <a:ea typeface="Constantia"/>
                <a:cs typeface="Constantia"/>
                <a:sym typeface="Constantia"/>
              </a:rPr>
              <a:t>, valor, </a:t>
            </a:r>
            <a:r>
              <a:rPr lang="en-US" sz="1267" dirty="0" err="1">
                <a:solidFill>
                  <a:srgbClr val="565656"/>
                </a:solidFill>
                <a:latin typeface="Constantia"/>
                <a:ea typeface="Constantia"/>
                <a:cs typeface="Constantia"/>
                <a:sym typeface="Constantia"/>
              </a:rPr>
              <a:t>tamanho</a:t>
            </a:r>
            <a:r>
              <a:rPr lang="en-US" sz="1267" dirty="0">
                <a:solidFill>
                  <a:srgbClr val="565656"/>
                </a:solidFill>
                <a:latin typeface="Constantia"/>
                <a:ea typeface="Constantia"/>
                <a:cs typeface="Constantia"/>
                <a:sym typeface="Constantia"/>
              </a:rPr>
              <a:t>, </a:t>
            </a:r>
            <a:r>
              <a:rPr lang="en-US" sz="1267" dirty="0" err="1">
                <a:solidFill>
                  <a:srgbClr val="565656"/>
                </a:solidFill>
                <a:latin typeface="Constantia"/>
                <a:ea typeface="Constantia"/>
                <a:cs typeface="Constantia"/>
                <a:sym typeface="Constantia"/>
              </a:rPr>
              <a:t>crescimento</a:t>
            </a:r>
            <a:r>
              <a:rPr lang="en-US" sz="1267" dirty="0">
                <a:solidFill>
                  <a:srgbClr val="565656"/>
                </a:solidFill>
                <a:latin typeface="Constantia"/>
                <a:ea typeface="Constantia"/>
                <a:cs typeface="Constantia"/>
                <a:sym typeface="Constantia"/>
              </a:rPr>
              <a:t>, momentum, macro</a:t>
            </a:r>
          </a:p>
        </p:txBody>
      </p:sp>
      <p:pic>
        <p:nvPicPr>
          <p:cNvPr id="2" name="Imagem 1" descr="LOGO EVENTO.png">
            <a:extLst>
              <a:ext uri="{FF2B5EF4-FFF2-40B4-BE49-F238E27FC236}">
                <a16:creationId xmlns:a16="http://schemas.microsoft.com/office/drawing/2014/main" id="{5D238BBD-F5F6-477F-88DB-7B928370F879}"/>
              </a:ext>
            </a:extLst>
          </p:cNvPr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9919770" y="153395"/>
            <a:ext cx="2119237" cy="17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60848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419</Words>
  <Application>Microsoft Office PowerPoint</Application>
  <PresentationFormat>Widescreen</PresentationFormat>
  <Paragraphs>129</Paragraphs>
  <Slides>10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10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10</vt:i4>
      </vt:variant>
    </vt:vector>
  </HeadingPairs>
  <TitlesOfParts>
    <vt:vector size="21" baseType="lpstr">
      <vt:lpstr>Antic Didone</vt:lpstr>
      <vt:lpstr>Aptos Narrow</vt:lpstr>
      <vt:lpstr>Arial</vt:lpstr>
      <vt:lpstr>Calibri</vt:lpstr>
      <vt:lpstr>Calibri Light</vt:lpstr>
      <vt:lpstr>Constantia</vt:lpstr>
      <vt:lpstr>Montserrat</vt:lpstr>
      <vt:lpstr>Segoe UI</vt:lpstr>
      <vt:lpstr>URWGroteskSC</vt:lpstr>
      <vt:lpstr>URWGroteskSCLig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Pró Empresa</dc:creator>
  <cp:lastModifiedBy>Inês Castro</cp:lastModifiedBy>
  <cp:revision>21</cp:revision>
  <dcterms:created xsi:type="dcterms:W3CDTF">2022-02-18T18:51:31Z</dcterms:created>
  <dcterms:modified xsi:type="dcterms:W3CDTF">2026-04-07T18:03:31Z</dcterms:modified>
</cp:coreProperties>
</file>